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63" r:id="rId3"/>
    <p:sldId id="287" r:id="rId4"/>
    <p:sldId id="288" r:id="rId5"/>
    <p:sldId id="265" r:id="rId6"/>
    <p:sldId id="276" r:id="rId7"/>
    <p:sldId id="274" r:id="rId8"/>
    <p:sldId id="295" r:id="rId9"/>
    <p:sldId id="282" r:id="rId10"/>
    <p:sldId id="289" r:id="rId11"/>
    <p:sldId id="291" r:id="rId12"/>
    <p:sldId id="292" r:id="rId13"/>
    <p:sldId id="298" r:id="rId14"/>
    <p:sldId id="290" r:id="rId15"/>
    <p:sldId id="296" r:id="rId16"/>
    <p:sldId id="284" r:id="rId17"/>
    <p:sldId id="285" r:id="rId18"/>
    <p:sldId id="286" r:id="rId19"/>
    <p:sldId id="297" r:id="rId20"/>
    <p:sldId id="364"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4677A-F52F-4C9F-85B2-C17ECE70E061}" v="426" dt="2020-11-21T10:15:35.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7334677A-F52F-4C9F-85B2-C17ECE70E061}"/>
    <pc:docChg chg="undo custSel mod addSld delSld modSld sldOrd">
      <pc:chgData name="James" userId="4163935ddb78b774" providerId="LiveId" clId="{7334677A-F52F-4C9F-85B2-C17ECE70E061}" dt="2020-11-21T10:15:35.127" v="1821"/>
      <pc:docMkLst>
        <pc:docMk/>
      </pc:docMkLst>
      <pc:sldChg chg="del">
        <pc:chgData name="James" userId="4163935ddb78b774" providerId="LiveId" clId="{7334677A-F52F-4C9F-85B2-C17ECE70E061}" dt="2020-11-17T08:08:41.300" v="3" actId="47"/>
        <pc:sldMkLst>
          <pc:docMk/>
          <pc:sldMk cId="3409532299" sldId="263"/>
        </pc:sldMkLst>
      </pc:sldChg>
      <pc:sldChg chg="del">
        <pc:chgData name="James" userId="4163935ddb78b774" providerId="LiveId" clId="{7334677A-F52F-4C9F-85B2-C17ECE70E061}" dt="2020-11-17T08:08:25.592" v="0" actId="47"/>
        <pc:sldMkLst>
          <pc:docMk/>
          <pc:sldMk cId="333130680" sldId="272"/>
        </pc:sldMkLst>
      </pc:sldChg>
      <pc:sldChg chg="del">
        <pc:chgData name="James" userId="4163935ddb78b774" providerId="LiveId" clId="{7334677A-F52F-4C9F-85B2-C17ECE70E061}" dt="2020-11-17T08:08:30.125" v="1" actId="47"/>
        <pc:sldMkLst>
          <pc:docMk/>
          <pc:sldMk cId="1769848745" sldId="273"/>
        </pc:sldMkLst>
      </pc:sldChg>
      <pc:sldChg chg="modSp mod ord">
        <pc:chgData name="James" userId="4163935ddb78b774" providerId="LiveId" clId="{7334677A-F52F-4C9F-85B2-C17ECE70E061}" dt="2020-11-18T06:40:31.523" v="1328" actId="113"/>
        <pc:sldMkLst>
          <pc:docMk/>
          <pc:sldMk cId="3993570052" sldId="274"/>
        </pc:sldMkLst>
        <pc:spChg chg="mod">
          <ac:chgData name="James" userId="4163935ddb78b774" providerId="LiveId" clId="{7334677A-F52F-4C9F-85B2-C17ECE70E061}" dt="2020-11-18T06:40:31.523" v="1328" actId="113"/>
          <ac:spMkLst>
            <pc:docMk/>
            <pc:sldMk cId="3993570052" sldId="274"/>
            <ac:spMk id="5" creationId="{814E8D23-5B55-44C2-BC39-E32823C448BD}"/>
          </ac:spMkLst>
        </pc:spChg>
      </pc:sldChg>
      <pc:sldChg chg="ord">
        <pc:chgData name="James" userId="4163935ddb78b774" providerId="LiveId" clId="{7334677A-F52F-4C9F-85B2-C17ECE70E061}" dt="2020-11-17T09:03:27.305" v="73"/>
        <pc:sldMkLst>
          <pc:docMk/>
          <pc:sldMk cId="1732229403" sldId="276"/>
        </pc:sldMkLst>
      </pc:sldChg>
      <pc:sldChg chg="del">
        <pc:chgData name="James" userId="4163935ddb78b774" providerId="LiveId" clId="{7334677A-F52F-4C9F-85B2-C17ECE70E061}" dt="2020-11-17T08:08:38.217" v="2" actId="47"/>
        <pc:sldMkLst>
          <pc:docMk/>
          <pc:sldMk cId="1477092115" sldId="277"/>
        </pc:sldMkLst>
      </pc:sldChg>
      <pc:sldChg chg="del">
        <pc:chgData name="James" userId="4163935ddb78b774" providerId="LiveId" clId="{7334677A-F52F-4C9F-85B2-C17ECE70E061}" dt="2020-11-17T08:08:44.433" v="4" actId="47"/>
        <pc:sldMkLst>
          <pc:docMk/>
          <pc:sldMk cId="1670003390" sldId="278"/>
        </pc:sldMkLst>
      </pc:sldChg>
      <pc:sldChg chg="del">
        <pc:chgData name="James" userId="4163935ddb78b774" providerId="LiveId" clId="{7334677A-F52F-4C9F-85B2-C17ECE70E061}" dt="2020-11-17T08:08:58.671" v="6" actId="47"/>
        <pc:sldMkLst>
          <pc:docMk/>
          <pc:sldMk cId="2753987989" sldId="279"/>
        </pc:sldMkLst>
      </pc:sldChg>
      <pc:sldChg chg="del">
        <pc:chgData name="James" userId="4163935ddb78b774" providerId="LiveId" clId="{7334677A-F52F-4C9F-85B2-C17ECE70E061}" dt="2020-11-17T08:08:54.989" v="5" actId="47"/>
        <pc:sldMkLst>
          <pc:docMk/>
          <pc:sldMk cId="3957932140" sldId="280"/>
        </pc:sldMkLst>
      </pc:sldChg>
      <pc:sldChg chg="del">
        <pc:chgData name="James" userId="4163935ddb78b774" providerId="LiveId" clId="{7334677A-F52F-4C9F-85B2-C17ECE70E061}" dt="2020-11-17T08:08:59.309" v="7" actId="47"/>
        <pc:sldMkLst>
          <pc:docMk/>
          <pc:sldMk cId="3882957952" sldId="281"/>
        </pc:sldMkLst>
      </pc:sldChg>
      <pc:sldChg chg="addSp modSp mod ord modAnim">
        <pc:chgData name="James" userId="4163935ddb78b774" providerId="LiveId" clId="{7334677A-F52F-4C9F-85B2-C17ECE70E061}" dt="2020-11-18T06:44:59.679" v="1338" actId="20577"/>
        <pc:sldMkLst>
          <pc:docMk/>
          <pc:sldMk cId="156571387" sldId="282"/>
        </pc:sldMkLst>
        <pc:spChg chg="mod">
          <ac:chgData name="James" userId="4163935ddb78b774" providerId="LiveId" clId="{7334677A-F52F-4C9F-85B2-C17ECE70E061}" dt="2020-11-18T06:44:59.679" v="1338" actId="20577"/>
          <ac:spMkLst>
            <pc:docMk/>
            <pc:sldMk cId="156571387" sldId="282"/>
            <ac:spMk id="2" creationId="{95E6A1F0-F600-47AD-9FEF-7248676A667B}"/>
          </ac:spMkLst>
        </pc:spChg>
        <pc:spChg chg="mod">
          <ac:chgData name="James" userId="4163935ddb78b774" providerId="LiveId" clId="{7334677A-F52F-4C9F-85B2-C17ECE70E061}" dt="2020-11-17T09:04:20.083" v="79" actId="1076"/>
          <ac:spMkLst>
            <pc:docMk/>
            <pc:sldMk cId="156571387" sldId="282"/>
            <ac:spMk id="3" creationId="{47C38F62-CE61-465F-A949-DF7A09317CEC}"/>
          </ac:spMkLst>
        </pc:spChg>
        <pc:spChg chg="add mod">
          <ac:chgData name="James" userId="4163935ddb78b774" providerId="LiveId" clId="{7334677A-F52F-4C9F-85B2-C17ECE70E061}" dt="2020-11-17T09:05:44.263" v="100" actId="1076"/>
          <ac:spMkLst>
            <pc:docMk/>
            <pc:sldMk cId="156571387" sldId="282"/>
            <ac:spMk id="4" creationId="{7CEDC6EB-BDD5-4DE3-ABD4-CF7531FC3008}"/>
          </ac:spMkLst>
        </pc:spChg>
      </pc:sldChg>
      <pc:sldChg chg="del">
        <pc:chgData name="James" userId="4163935ddb78b774" providerId="LiveId" clId="{7334677A-F52F-4C9F-85B2-C17ECE70E061}" dt="2020-11-17T08:08:59.911" v="8" actId="47"/>
        <pc:sldMkLst>
          <pc:docMk/>
          <pc:sldMk cId="3217073267" sldId="283"/>
        </pc:sldMkLst>
      </pc:sldChg>
      <pc:sldChg chg="addSp delSp modSp new del mod setBg">
        <pc:chgData name="James" userId="4163935ddb78b774" providerId="LiveId" clId="{7334677A-F52F-4C9F-85B2-C17ECE70E061}" dt="2020-11-17T08:51:48.484" v="56" actId="47"/>
        <pc:sldMkLst>
          <pc:docMk/>
          <pc:sldMk cId="3273292128" sldId="283"/>
        </pc:sldMkLst>
        <pc:spChg chg="add del">
          <ac:chgData name="James" userId="4163935ddb78b774" providerId="LiveId" clId="{7334677A-F52F-4C9F-85B2-C17ECE70E061}" dt="2020-11-17T08:29:14.396" v="19" actId="26606"/>
          <ac:spMkLst>
            <pc:docMk/>
            <pc:sldMk cId="3273292128" sldId="283"/>
            <ac:spMk id="71" creationId="{42A4FC2C-047E-45A5-965D-8E1E3BF09BC6}"/>
          </ac:spMkLst>
        </pc:spChg>
        <pc:spChg chg="add del">
          <ac:chgData name="James" userId="4163935ddb78b774" providerId="LiveId" clId="{7334677A-F52F-4C9F-85B2-C17ECE70E061}" dt="2020-11-17T08:29:36.916" v="25" actId="26606"/>
          <ac:spMkLst>
            <pc:docMk/>
            <pc:sldMk cId="3273292128" sldId="283"/>
            <ac:spMk id="73" creationId="{43DF76B1-5174-4FAF-9D19-FFEE98426836}"/>
          </ac:spMkLst>
        </pc:spChg>
        <pc:spChg chg="add del">
          <ac:chgData name="James" userId="4163935ddb78b774" providerId="LiveId" clId="{7334677A-F52F-4C9F-85B2-C17ECE70E061}" dt="2020-11-17T08:29:23.031" v="21" actId="26606"/>
          <ac:spMkLst>
            <pc:docMk/>
            <pc:sldMk cId="3273292128" sldId="283"/>
            <ac:spMk id="1028" creationId="{2D2B266D-3625-4584-A5C3-7D3F672CFF30}"/>
          </ac:spMkLst>
        </pc:spChg>
        <pc:spChg chg="add del">
          <ac:chgData name="James" userId="4163935ddb78b774" providerId="LiveId" clId="{7334677A-F52F-4C9F-85B2-C17ECE70E061}" dt="2020-11-17T08:29:27.971" v="23" actId="26606"/>
          <ac:spMkLst>
            <pc:docMk/>
            <pc:sldMk cId="3273292128" sldId="283"/>
            <ac:spMk id="1030" creationId="{AF2A46FC-A8BE-4771-BE51-D9123E91856E}"/>
          </ac:spMkLst>
        </pc:spChg>
        <pc:spChg chg="add del">
          <ac:chgData name="James" userId="4163935ddb78b774" providerId="LiveId" clId="{7334677A-F52F-4C9F-85B2-C17ECE70E061}" dt="2020-11-17T08:29:36.916" v="25" actId="26606"/>
          <ac:spMkLst>
            <pc:docMk/>
            <pc:sldMk cId="3273292128" sldId="283"/>
            <ac:spMk id="1032" creationId="{DA2E7C1E-2B5A-4BBA-AE51-1CD8C19309D7}"/>
          </ac:spMkLst>
        </pc:spChg>
        <pc:spChg chg="add">
          <ac:chgData name="James" userId="4163935ddb78b774" providerId="LiveId" clId="{7334677A-F52F-4C9F-85B2-C17ECE70E061}" dt="2020-11-17T08:29:36.921" v="26" actId="26606"/>
          <ac:spMkLst>
            <pc:docMk/>
            <pc:sldMk cId="3273292128" sldId="283"/>
            <ac:spMk id="1034" creationId="{7E3E5F56-04AC-48F6-B30E-D9C4C17816F6}"/>
          </ac:spMkLst>
        </pc:spChg>
        <pc:spChg chg="add">
          <ac:chgData name="James" userId="4163935ddb78b774" providerId="LiveId" clId="{7334677A-F52F-4C9F-85B2-C17ECE70E061}" dt="2020-11-17T08:29:36.921" v="26" actId="26606"/>
          <ac:spMkLst>
            <pc:docMk/>
            <pc:sldMk cId="3273292128" sldId="283"/>
            <ac:spMk id="1035" creationId="{CDAEFB19-78B1-4412-8791-DEBC3BFF0E68}"/>
          </ac:spMkLst>
        </pc:spChg>
        <pc:picChg chg="add del mod">
          <ac:chgData name="James" userId="4163935ddb78b774" providerId="LiveId" clId="{7334677A-F52F-4C9F-85B2-C17ECE70E061}" dt="2020-11-17T08:44:53.971" v="36" actId="478"/>
          <ac:picMkLst>
            <pc:docMk/>
            <pc:sldMk cId="3273292128" sldId="283"/>
            <ac:picMk id="1026" creationId="{31F478C5-143C-4D34-B1F4-1EEA36008443}"/>
          </ac:picMkLst>
        </pc:picChg>
      </pc:sldChg>
      <pc:sldChg chg="del">
        <pc:chgData name="James" userId="4163935ddb78b774" providerId="LiveId" clId="{7334677A-F52F-4C9F-85B2-C17ECE70E061}" dt="2020-11-17T08:09:08.468" v="9" actId="47"/>
        <pc:sldMkLst>
          <pc:docMk/>
          <pc:sldMk cId="1041639271" sldId="284"/>
        </pc:sldMkLst>
      </pc:sldChg>
      <pc:sldChg chg="addSp delSp modSp new add del mod setBg">
        <pc:chgData name="James" userId="4163935ddb78b774" providerId="LiveId" clId="{7334677A-F52F-4C9F-85B2-C17ECE70E061}" dt="2020-11-17T08:48:14.371" v="55" actId="26606"/>
        <pc:sldMkLst>
          <pc:docMk/>
          <pc:sldMk cId="2375513632" sldId="284"/>
        </pc:sldMkLst>
        <pc:spChg chg="add del">
          <ac:chgData name="James" userId="4163935ddb78b774" providerId="LiveId" clId="{7334677A-F52F-4C9F-85B2-C17ECE70E061}" dt="2020-11-17T08:45:15.498" v="42" actId="26606"/>
          <ac:spMkLst>
            <pc:docMk/>
            <pc:sldMk cId="2375513632" sldId="284"/>
            <ac:spMk id="7" creationId="{B670DBD5-770C-4383-9F54-5B86E86BD5BB}"/>
          </ac:spMkLst>
        </pc:spChg>
        <pc:spChg chg="add del">
          <ac:chgData name="James" userId="4163935ddb78b774" providerId="LiveId" clId="{7334677A-F52F-4C9F-85B2-C17ECE70E061}" dt="2020-11-17T08:48:04.492" v="52" actId="26606"/>
          <ac:spMkLst>
            <pc:docMk/>
            <pc:sldMk cId="2375513632" sldId="284"/>
            <ac:spMk id="8" creationId="{42A4FC2C-047E-45A5-965D-8E1E3BF09BC6}"/>
          </ac:spMkLst>
        </pc:spChg>
        <pc:spChg chg="add del">
          <ac:chgData name="James" userId="4163935ddb78b774" providerId="LiveId" clId="{7334677A-F52F-4C9F-85B2-C17ECE70E061}" dt="2020-11-17T08:45:54.992" v="44" actId="26606"/>
          <ac:spMkLst>
            <pc:docMk/>
            <pc:sldMk cId="2375513632" sldId="284"/>
            <ac:spMk id="9" creationId="{E2384209-CB15-4CDF-9D31-C44FD9A3F20D}"/>
          </ac:spMkLst>
        </pc:spChg>
        <pc:spChg chg="add del">
          <ac:chgData name="James" userId="4163935ddb78b774" providerId="LiveId" clId="{7334677A-F52F-4C9F-85B2-C17ECE70E061}" dt="2020-11-17T08:45:54.992" v="44" actId="26606"/>
          <ac:spMkLst>
            <pc:docMk/>
            <pc:sldMk cId="2375513632" sldId="284"/>
            <ac:spMk id="10" creationId="{AB8C311F-7253-4AED-9701-7FC0708C41C7}"/>
          </ac:spMkLst>
        </pc:spChg>
        <pc:spChg chg="add del">
          <ac:chgData name="James" userId="4163935ddb78b774" providerId="LiveId" clId="{7334677A-F52F-4C9F-85B2-C17ECE70E061}" dt="2020-11-17T08:45:54.992" v="44" actId="26606"/>
          <ac:spMkLst>
            <pc:docMk/>
            <pc:sldMk cId="2375513632" sldId="284"/>
            <ac:spMk id="11" creationId="{2633B3B5-CC90-43F0-8714-D31D1F3F0209}"/>
          </ac:spMkLst>
        </pc:spChg>
        <pc:spChg chg="add del">
          <ac:chgData name="James" userId="4163935ddb78b774" providerId="LiveId" clId="{7334677A-F52F-4C9F-85B2-C17ECE70E061}" dt="2020-11-17T08:48:14.367" v="54" actId="26606"/>
          <ac:spMkLst>
            <pc:docMk/>
            <pc:sldMk cId="2375513632" sldId="284"/>
            <ac:spMk id="12" creationId="{B670DBD5-770C-4383-9F54-5B86E86BD5BB}"/>
          </ac:spMkLst>
        </pc:spChg>
        <pc:spChg chg="add del">
          <ac:chgData name="James" userId="4163935ddb78b774" providerId="LiveId" clId="{7334677A-F52F-4C9F-85B2-C17ECE70E061}" dt="2020-11-17T08:45:54.992" v="44" actId="26606"/>
          <ac:spMkLst>
            <pc:docMk/>
            <pc:sldMk cId="2375513632" sldId="284"/>
            <ac:spMk id="13" creationId="{A8D57A06-A426-446D-B02C-A2DC6B62E45E}"/>
          </ac:spMkLst>
        </pc:spChg>
        <pc:spChg chg="add">
          <ac:chgData name="James" userId="4163935ddb78b774" providerId="LiveId" clId="{7334677A-F52F-4C9F-85B2-C17ECE70E061}" dt="2020-11-17T08:48:14.371" v="55" actId="26606"/>
          <ac:spMkLst>
            <pc:docMk/>
            <pc:sldMk cId="2375513632" sldId="284"/>
            <ac:spMk id="14" creationId="{32BC26D8-82FB-445E-AA49-62A77D7C1EE0}"/>
          </ac:spMkLst>
        </pc:spChg>
        <pc:spChg chg="add del">
          <ac:chgData name="James" userId="4163935ddb78b774" providerId="LiveId" clId="{7334677A-F52F-4C9F-85B2-C17ECE70E061}" dt="2020-11-17T08:45:58.254" v="46" actId="26606"/>
          <ac:spMkLst>
            <pc:docMk/>
            <pc:sldMk cId="2375513632" sldId="284"/>
            <ac:spMk id="15" creationId="{6EE0B6E2-7CE8-4D86-87FC-4B58A7D8E759}"/>
          </ac:spMkLst>
        </pc:spChg>
        <pc:spChg chg="add">
          <ac:chgData name="James" userId="4163935ddb78b774" providerId="LiveId" clId="{7334677A-F52F-4C9F-85B2-C17ECE70E061}" dt="2020-11-17T08:48:14.371" v="55" actId="26606"/>
          <ac:spMkLst>
            <pc:docMk/>
            <pc:sldMk cId="2375513632" sldId="284"/>
            <ac:spMk id="16" creationId="{CB44330D-EA18-4254-AA95-EB49948539B8}"/>
          </ac:spMkLst>
        </pc:spChg>
        <pc:spChg chg="add del">
          <ac:chgData name="James" userId="4163935ddb78b774" providerId="LiveId" clId="{7334677A-F52F-4C9F-85B2-C17ECE70E061}" dt="2020-11-17T08:47:50" v="48" actId="26606"/>
          <ac:spMkLst>
            <pc:docMk/>
            <pc:sldMk cId="2375513632" sldId="284"/>
            <ac:spMk id="17" creationId="{AB8C311F-7253-4AED-9701-7FC0708C41C7}"/>
          </ac:spMkLst>
        </pc:spChg>
        <pc:spChg chg="add del">
          <ac:chgData name="James" userId="4163935ddb78b774" providerId="LiveId" clId="{7334677A-F52F-4C9F-85B2-C17ECE70E061}" dt="2020-11-17T08:47:50" v="48" actId="26606"/>
          <ac:spMkLst>
            <pc:docMk/>
            <pc:sldMk cId="2375513632" sldId="284"/>
            <ac:spMk id="18" creationId="{E2384209-CB15-4CDF-9D31-C44FD9A3F20D}"/>
          </ac:spMkLst>
        </pc:spChg>
        <pc:spChg chg="add del">
          <ac:chgData name="James" userId="4163935ddb78b774" providerId="LiveId" clId="{7334677A-F52F-4C9F-85B2-C17ECE70E061}" dt="2020-11-17T08:47:50" v="48" actId="26606"/>
          <ac:spMkLst>
            <pc:docMk/>
            <pc:sldMk cId="2375513632" sldId="284"/>
            <ac:spMk id="19" creationId="{2633B3B5-CC90-43F0-8714-D31D1F3F0209}"/>
          </ac:spMkLst>
        </pc:spChg>
        <pc:spChg chg="add del">
          <ac:chgData name="James" userId="4163935ddb78b774" providerId="LiveId" clId="{7334677A-F52F-4C9F-85B2-C17ECE70E061}" dt="2020-11-17T08:47:50" v="48" actId="26606"/>
          <ac:spMkLst>
            <pc:docMk/>
            <pc:sldMk cId="2375513632" sldId="284"/>
            <ac:spMk id="20" creationId="{A8D57A06-A426-446D-B02C-A2DC6B62E45E}"/>
          </ac:spMkLst>
        </pc:spChg>
        <pc:spChg chg="add del">
          <ac:chgData name="James" userId="4163935ddb78b774" providerId="LiveId" clId="{7334677A-F52F-4C9F-85B2-C17ECE70E061}" dt="2020-11-17T08:34:04.635" v="30" actId="26606"/>
          <ac:spMkLst>
            <pc:docMk/>
            <pc:sldMk cId="2375513632" sldId="284"/>
            <ac:spMk id="71" creationId="{42A4FC2C-047E-45A5-965D-8E1E3BF09BC6}"/>
          </ac:spMkLst>
        </pc:spChg>
        <pc:spChg chg="add del">
          <ac:chgData name="James" userId="4163935ddb78b774" providerId="LiveId" clId="{7334677A-F52F-4C9F-85B2-C17ECE70E061}" dt="2020-11-17T08:34:09.946" v="32" actId="26606"/>
          <ac:spMkLst>
            <pc:docMk/>
            <pc:sldMk cId="2375513632" sldId="284"/>
            <ac:spMk id="2052" creationId="{42A4FC2C-047E-45A5-965D-8E1E3BF09BC6}"/>
          </ac:spMkLst>
        </pc:spChg>
        <pc:spChg chg="add del">
          <ac:chgData name="James" userId="4163935ddb78b774" providerId="LiveId" clId="{7334677A-F52F-4C9F-85B2-C17ECE70E061}" dt="2020-11-17T08:44:56.230" v="38" actId="26606"/>
          <ac:spMkLst>
            <pc:docMk/>
            <pc:sldMk cId="2375513632" sldId="284"/>
            <ac:spMk id="2054" creationId="{6EE0B6E2-7CE8-4D86-87FC-4B58A7D8E759}"/>
          </ac:spMkLst>
        </pc:spChg>
        <pc:picChg chg="add del mod">
          <ac:chgData name="James" userId="4163935ddb78b774" providerId="LiveId" clId="{7334677A-F52F-4C9F-85B2-C17ECE70E061}" dt="2020-11-17T08:47:51.639" v="49"/>
          <ac:picMkLst>
            <pc:docMk/>
            <pc:sldMk cId="2375513632" sldId="284"/>
            <ac:picMk id="2" creationId="{3AA5EA54-E744-4489-9470-101202151581}"/>
          </ac:picMkLst>
        </pc:picChg>
        <pc:picChg chg="add mod">
          <ac:chgData name="James" userId="4163935ddb78b774" providerId="LiveId" clId="{7334677A-F52F-4C9F-85B2-C17ECE70E061}" dt="2020-11-17T08:48:14.371" v="55" actId="26606"/>
          <ac:picMkLst>
            <pc:docMk/>
            <pc:sldMk cId="2375513632" sldId="284"/>
            <ac:picMk id="3" creationId="{6A36F761-64A7-4CB3-8E3C-13F7210C2422}"/>
          </ac:picMkLst>
        </pc:picChg>
        <pc:picChg chg="add del mod">
          <ac:chgData name="James" userId="4163935ddb78b774" providerId="LiveId" clId="{7334677A-F52F-4C9F-85B2-C17ECE70E061}" dt="2020-11-17T08:44:57.400" v="39"/>
          <ac:picMkLst>
            <pc:docMk/>
            <pc:sldMk cId="2375513632" sldId="284"/>
            <ac:picMk id="2050" creationId="{58D41180-D15B-443F-979C-0A0CC85E00AE}"/>
          </ac:picMkLst>
        </pc:picChg>
      </pc:sldChg>
      <pc:sldChg chg="del">
        <pc:chgData name="James" userId="4163935ddb78b774" providerId="LiveId" clId="{7334677A-F52F-4C9F-85B2-C17ECE70E061}" dt="2020-11-17T08:09:09.609" v="10" actId="47"/>
        <pc:sldMkLst>
          <pc:docMk/>
          <pc:sldMk cId="839715232" sldId="285"/>
        </pc:sldMkLst>
      </pc:sldChg>
      <pc:sldChg chg="addSp modSp new mod setBg">
        <pc:chgData name="James" userId="4163935ddb78b774" providerId="LiveId" clId="{7334677A-F52F-4C9F-85B2-C17ECE70E061}" dt="2020-11-17T08:51:59.151" v="59" actId="26606"/>
        <pc:sldMkLst>
          <pc:docMk/>
          <pc:sldMk cId="2795346651" sldId="285"/>
        </pc:sldMkLst>
        <pc:spChg chg="add">
          <ac:chgData name="James" userId="4163935ddb78b774" providerId="LiveId" clId="{7334677A-F52F-4C9F-85B2-C17ECE70E061}" dt="2020-11-17T08:51:59.151" v="59" actId="26606"/>
          <ac:spMkLst>
            <pc:docMk/>
            <pc:sldMk cId="2795346651" sldId="285"/>
            <ac:spMk id="71" creationId="{32BC26D8-82FB-445E-AA49-62A77D7C1EE0}"/>
          </ac:spMkLst>
        </pc:spChg>
        <pc:spChg chg="add">
          <ac:chgData name="James" userId="4163935ddb78b774" providerId="LiveId" clId="{7334677A-F52F-4C9F-85B2-C17ECE70E061}" dt="2020-11-17T08:51:59.151" v="59" actId="26606"/>
          <ac:spMkLst>
            <pc:docMk/>
            <pc:sldMk cId="2795346651" sldId="285"/>
            <ac:spMk id="73" creationId="{CB44330D-EA18-4254-AA95-EB49948539B8}"/>
          </ac:spMkLst>
        </pc:spChg>
        <pc:picChg chg="add mod">
          <ac:chgData name="James" userId="4163935ddb78b774" providerId="LiveId" clId="{7334677A-F52F-4C9F-85B2-C17ECE70E061}" dt="2020-11-17T08:51:59.151" v="59" actId="26606"/>
          <ac:picMkLst>
            <pc:docMk/>
            <pc:sldMk cId="2795346651" sldId="285"/>
            <ac:picMk id="3074" creationId="{40340BEF-8C08-43A2-83D2-414DF0EA93E6}"/>
          </ac:picMkLst>
        </pc:picChg>
      </pc:sldChg>
      <pc:sldChg chg="addSp modSp new mod setBg">
        <pc:chgData name="James" userId="4163935ddb78b774" providerId="LiveId" clId="{7334677A-F52F-4C9F-85B2-C17ECE70E061}" dt="2020-11-17T08:53:28.430" v="62" actId="26606"/>
        <pc:sldMkLst>
          <pc:docMk/>
          <pc:sldMk cId="1926489624" sldId="286"/>
        </pc:sldMkLst>
        <pc:spChg chg="add">
          <ac:chgData name="James" userId="4163935ddb78b774" providerId="LiveId" clId="{7334677A-F52F-4C9F-85B2-C17ECE70E061}" dt="2020-11-17T08:53:28.430" v="62" actId="26606"/>
          <ac:spMkLst>
            <pc:docMk/>
            <pc:sldMk cId="1926489624" sldId="286"/>
            <ac:spMk id="71" creationId="{32BC26D8-82FB-445E-AA49-62A77D7C1EE0}"/>
          </ac:spMkLst>
        </pc:spChg>
        <pc:spChg chg="add">
          <ac:chgData name="James" userId="4163935ddb78b774" providerId="LiveId" clId="{7334677A-F52F-4C9F-85B2-C17ECE70E061}" dt="2020-11-17T08:53:28.430" v="62" actId="26606"/>
          <ac:spMkLst>
            <pc:docMk/>
            <pc:sldMk cId="1926489624" sldId="286"/>
            <ac:spMk id="73" creationId="{CB44330D-EA18-4254-AA95-EB49948539B8}"/>
          </ac:spMkLst>
        </pc:spChg>
        <pc:picChg chg="add mod">
          <ac:chgData name="James" userId="4163935ddb78b774" providerId="LiveId" clId="{7334677A-F52F-4C9F-85B2-C17ECE70E061}" dt="2020-11-17T08:53:28.430" v="62" actId="26606"/>
          <ac:picMkLst>
            <pc:docMk/>
            <pc:sldMk cId="1926489624" sldId="286"/>
            <ac:picMk id="4098" creationId="{A93BCE67-6456-454C-A4D6-1CB53DE491DA}"/>
          </ac:picMkLst>
        </pc:picChg>
      </pc:sldChg>
      <pc:sldChg chg="del">
        <pc:chgData name="James" userId="4163935ddb78b774" providerId="LiveId" clId="{7334677A-F52F-4C9F-85B2-C17ECE70E061}" dt="2020-11-17T08:09:11.342" v="11" actId="47"/>
        <pc:sldMkLst>
          <pc:docMk/>
          <pc:sldMk cId="2139561659" sldId="286"/>
        </pc:sldMkLst>
      </pc:sldChg>
      <pc:sldChg chg="addSp delSp modSp new mod ord setBg setClrOvrMap">
        <pc:chgData name="James" userId="4163935ddb78b774" providerId="LiveId" clId="{7334677A-F52F-4C9F-85B2-C17ECE70E061}" dt="2020-11-17T09:03:21.758" v="71"/>
        <pc:sldMkLst>
          <pc:docMk/>
          <pc:sldMk cId="3091853227" sldId="287"/>
        </pc:sldMkLst>
        <pc:spChg chg="add del">
          <ac:chgData name="James" userId="4163935ddb78b774" providerId="LiveId" clId="{7334677A-F52F-4C9F-85B2-C17ECE70E061}" dt="2020-11-17T09:01:49.842" v="66" actId="26606"/>
          <ac:spMkLst>
            <pc:docMk/>
            <pc:sldMk cId="3091853227" sldId="287"/>
            <ac:spMk id="71" creationId="{1C091803-41C2-48E0-9228-5148460C7479}"/>
          </ac:spMkLst>
        </pc:spChg>
        <pc:spChg chg="add del">
          <ac:chgData name="James" userId="4163935ddb78b774" providerId="LiveId" clId="{7334677A-F52F-4C9F-85B2-C17ECE70E061}" dt="2020-11-17T09:01:49.842" v="66" actId="26606"/>
          <ac:spMkLst>
            <pc:docMk/>
            <pc:sldMk cId="3091853227" sldId="287"/>
            <ac:spMk id="73" creationId="{B775CD93-9DF2-48CB-9F57-1BCA9A46C7FA}"/>
          </ac:spMkLst>
        </pc:spChg>
        <pc:spChg chg="add del">
          <ac:chgData name="James" userId="4163935ddb78b774" providerId="LiveId" clId="{7334677A-F52F-4C9F-85B2-C17ECE70E061}" dt="2020-11-17T09:01:49.842" v="66" actId="26606"/>
          <ac:spMkLst>
            <pc:docMk/>
            <pc:sldMk cId="3091853227" sldId="287"/>
            <ac:spMk id="75" creationId="{6166C6D1-23AC-49C4-BA07-238E4E9F8CEB}"/>
          </ac:spMkLst>
        </pc:spChg>
        <pc:picChg chg="add del mod">
          <ac:chgData name="James" userId="4163935ddb78b774" providerId="LiveId" clId="{7334677A-F52F-4C9F-85B2-C17ECE70E061}" dt="2020-11-17T09:01:50.938" v="67"/>
          <ac:picMkLst>
            <pc:docMk/>
            <pc:sldMk cId="3091853227" sldId="287"/>
            <ac:picMk id="1026" creationId="{8E7E5A15-FA53-4F66-AF1B-5D0C94986724}"/>
          </ac:picMkLst>
        </pc:picChg>
        <pc:picChg chg="add mod">
          <ac:chgData name="James" userId="4163935ddb78b774" providerId="LiveId" clId="{7334677A-F52F-4C9F-85B2-C17ECE70E061}" dt="2020-11-17T09:02:55.800" v="69" actId="26606"/>
          <ac:picMkLst>
            <pc:docMk/>
            <pc:sldMk cId="3091853227" sldId="287"/>
            <ac:picMk id="1028" creationId="{9B588AC8-83FA-4512-B811-7CC92871C2DE}"/>
          </ac:picMkLst>
        </pc:picChg>
      </pc:sldChg>
      <pc:sldChg chg="del">
        <pc:chgData name="James" userId="4163935ddb78b774" providerId="LiveId" clId="{7334677A-F52F-4C9F-85B2-C17ECE70E061}" dt="2020-11-17T08:09:11.919" v="12" actId="47"/>
        <pc:sldMkLst>
          <pc:docMk/>
          <pc:sldMk cId="4030958069" sldId="287"/>
        </pc:sldMkLst>
      </pc:sldChg>
      <pc:sldChg chg="addSp delSp modSp new mod ord setBg">
        <pc:chgData name="James" userId="4163935ddb78b774" providerId="LiveId" clId="{7334677A-F52F-4C9F-85B2-C17ECE70E061}" dt="2020-11-17T09:13:53.071" v="115"/>
        <pc:sldMkLst>
          <pc:docMk/>
          <pc:sldMk cId="614890261" sldId="288"/>
        </pc:sldMkLst>
        <pc:spChg chg="add">
          <ac:chgData name="James" userId="4163935ddb78b774" providerId="LiveId" clId="{7334677A-F52F-4C9F-85B2-C17ECE70E061}" dt="2020-11-17T09:13:41.247" v="112" actId="26606"/>
          <ac:spMkLst>
            <pc:docMk/>
            <pc:sldMk cId="614890261" sldId="288"/>
            <ac:spMk id="73" creationId="{32BC26D8-82FB-445E-AA49-62A77D7C1EE0}"/>
          </ac:spMkLst>
        </pc:spChg>
        <pc:spChg chg="add">
          <ac:chgData name="James" userId="4163935ddb78b774" providerId="LiveId" clId="{7334677A-F52F-4C9F-85B2-C17ECE70E061}" dt="2020-11-17T09:13:41.247" v="112" actId="26606"/>
          <ac:spMkLst>
            <pc:docMk/>
            <pc:sldMk cId="614890261" sldId="288"/>
            <ac:spMk id="75" creationId="{CB44330D-EA18-4254-AA95-EB49948539B8}"/>
          </ac:spMkLst>
        </pc:spChg>
        <pc:picChg chg="add del">
          <ac:chgData name="James" userId="4163935ddb78b774" providerId="LiveId" clId="{7334677A-F52F-4C9F-85B2-C17ECE70E061}" dt="2020-11-17T09:09:02.724" v="105"/>
          <ac:picMkLst>
            <pc:docMk/>
            <pc:sldMk cId="614890261" sldId="288"/>
            <ac:picMk id="2050" creationId="{F46E4350-F0D8-4B18-A1CA-05AEBDD17FB9}"/>
          </ac:picMkLst>
        </pc:picChg>
        <pc:picChg chg="add mod">
          <ac:chgData name="James" userId="4163935ddb78b774" providerId="LiveId" clId="{7334677A-F52F-4C9F-85B2-C17ECE70E061}" dt="2020-11-17T09:13:41.247" v="112" actId="26606"/>
          <ac:picMkLst>
            <pc:docMk/>
            <pc:sldMk cId="614890261" sldId="288"/>
            <ac:picMk id="2052" creationId="{ADCF986D-D73F-4DE6-82C8-9AEBA6AA8C80}"/>
          </ac:picMkLst>
        </pc:picChg>
      </pc:sldChg>
      <pc:sldChg chg="del">
        <pc:chgData name="James" userId="4163935ddb78b774" providerId="LiveId" clId="{7334677A-F52F-4C9F-85B2-C17ECE70E061}" dt="2020-11-17T08:09:13.121" v="13" actId="47"/>
        <pc:sldMkLst>
          <pc:docMk/>
          <pc:sldMk cId="3819114509" sldId="288"/>
        </pc:sldMkLst>
      </pc:sldChg>
      <pc:sldChg chg="addSp modSp new del mod setBg setClrOvrMap">
        <pc:chgData name="James" userId="4163935ddb78b774" providerId="LiveId" clId="{7334677A-F52F-4C9F-85B2-C17ECE70E061}" dt="2020-11-17T09:13:48.718" v="113" actId="47"/>
        <pc:sldMkLst>
          <pc:docMk/>
          <pc:sldMk cId="1523801464" sldId="289"/>
        </pc:sldMkLst>
        <pc:spChg chg="add">
          <ac:chgData name="James" userId="4163935ddb78b774" providerId="LiveId" clId="{7334677A-F52F-4C9F-85B2-C17ECE70E061}" dt="2020-11-17T09:12:21.915" v="110" actId="26606"/>
          <ac:spMkLst>
            <pc:docMk/>
            <pc:sldMk cId="1523801464" sldId="289"/>
            <ac:spMk id="71" creationId="{32BC26D8-82FB-445E-AA49-62A77D7C1EE0}"/>
          </ac:spMkLst>
        </pc:spChg>
        <pc:spChg chg="add">
          <ac:chgData name="James" userId="4163935ddb78b774" providerId="LiveId" clId="{7334677A-F52F-4C9F-85B2-C17ECE70E061}" dt="2020-11-17T09:12:21.915" v="110" actId="26606"/>
          <ac:spMkLst>
            <pc:docMk/>
            <pc:sldMk cId="1523801464" sldId="289"/>
            <ac:spMk id="73" creationId="{CB44330D-EA18-4254-AA95-EB49948539B8}"/>
          </ac:spMkLst>
        </pc:spChg>
        <pc:picChg chg="add mod">
          <ac:chgData name="James" userId="4163935ddb78b774" providerId="LiveId" clId="{7334677A-F52F-4C9F-85B2-C17ECE70E061}" dt="2020-11-17T09:12:21.915" v="110" actId="26606"/>
          <ac:picMkLst>
            <pc:docMk/>
            <pc:sldMk cId="1523801464" sldId="289"/>
            <ac:picMk id="3074" creationId="{1C3232A0-6016-4DCF-92EC-955075F87C59}"/>
          </ac:picMkLst>
        </pc:picChg>
      </pc:sldChg>
      <pc:sldChg chg="addSp modSp new mod setBg modAnim setClrOvrMap">
        <pc:chgData name="James" userId="4163935ddb78b774" providerId="LiveId" clId="{7334677A-F52F-4C9F-85B2-C17ECE70E061}" dt="2020-11-18T06:50:27.027" v="1377" actId="14100"/>
        <pc:sldMkLst>
          <pc:docMk/>
          <pc:sldMk cId="4223606914" sldId="289"/>
        </pc:sldMkLst>
        <pc:spChg chg="add mod">
          <ac:chgData name="James" userId="4163935ddb78b774" providerId="LiveId" clId="{7334677A-F52F-4C9F-85B2-C17ECE70E061}" dt="2020-11-18T06:45:58.961" v="1345" actId="113"/>
          <ac:spMkLst>
            <pc:docMk/>
            <pc:sldMk cId="4223606914" sldId="289"/>
            <ac:spMk id="4" creationId="{A529C473-C27E-4497-8E3B-016EA4AE8495}"/>
          </ac:spMkLst>
        </pc:spChg>
        <pc:spChg chg="add mod">
          <ac:chgData name="James" userId="4163935ddb78b774" providerId="LiveId" clId="{7334677A-F52F-4C9F-85B2-C17ECE70E061}" dt="2020-11-18T06:48:22.172" v="1355" actId="14100"/>
          <ac:spMkLst>
            <pc:docMk/>
            <pc:sldMk cId="4223606914" sldId="289"/>
            <ac:spMk id="6" creationId="{42D6674E-ECBD-485D-83EE-CD3C9F6F50DF}"/>
          </ac:spMkLst>
        </pc:spChg>
        <pc:spChg chg="add mod">
          <ac:chgData name="James" userId="4163935ddb78b774" providerId="LiveId" clId="{7334677A-F52F-4C9F-85B2-C17ECE70E061}" dt="2020-11-18T06:48:30.945" v="1356" actId="113"/>
          <ac:spMkLst>
            <pc:docMk/>
            <pc:sldMk cId="4223606914" sldId="289"/>
            <ac:spMk id="8" creationId="{FB86D37A-F69F-46B1-8B70-91B48EB17F87}"/>
          </ac:spMkLst>
        </pc:spChg>
        <pc:spChg chg="add mod">
          <ac:chgData name="James" userId="4163935ddb78b774" providerId="LiveId" clId="{7334677A-F52F-4C9F-85B2-C17ECE70E061}" dt="2020-11-18T06:48:33.902" v="1357" actId="113"/>
          <ac:spMkLst>
            <pc:docMk/>
            <pc:sldMk cId="4223606914" sldId="289"/>
            <ac:spMk id="10" creationId="{DC6A7378-098A-43E8-B456-A5BD52B54497}"/>
          </ac:spMkLst>
        </pc:spChg>
        <pc:spChg chg="add mod">
          <ac:chgData name="James" userId="4163935ddb78b774" providerId="LiveId" clId="{7334677A-F52F-4C9F-85B2-C17ECE70E061}" dt="2020-11-18T06:48:36.923" v="1358" actId="113"/>
          <ac:spMkLst>
            <pc:docMk/>
            <pc:sldMk cId="4223606914" sldId="289"/>
            <ac:spMk id="12" creationId="{A809B25E-483D-4F9C-A317-5EB6856E3A4E}"/>
          </ac:spMkLst>
        </pc:spChg>
        <pc:spChg chg="add mod">
          <ac:chgData name="James" userId="4163935ddb78b774" providerId="LiveId" clId="{7334677A-F52F-4C9F-85B2-C17ECE70E061}" dt="2020-11-18T06:48:39.455" v="1359" actId="113"/>
          <ac:spMkLst>
            <pc:docMk/>
            <pc:sldMk cId="4223606914" sldId="289"/>
            <ac:spMk id="14" creationId="{51015B5C-EE34-483B-AB48-799D627CF55D}"/>
          </ac:spMkLst>
        </pc:spChg>
        <pc:spChg chg="add mod">
          <ac:chgData name="James" userId="4163935ddb78b774" providerId="LiveId" clId="{7334677A-F52F-4C9F-85B2-C17ECE70E061}" dt="2020-11-18T06:50:27.027" v="1377" actId="14100"/>
          <ac:spMkLst>
            <pc:docMk/>
            <pc:sldMk cId="4223606914" sldId="289"/>
            <ac:spMk id="16" creationId="{CEC01FF7-05E1-4816-95D6-31ED0E3F4AFC}"/>
          </ac:spMkLst>
        </pc:spChg>
        <pc:spChg chg="add mod">
          <ac:chgData name="James" userId="4163935ddb78b774" providerId="LiveId" clId="{7334677A-F52F-4C9F-85B2-C17ECE70E061}" dt="2020-11-18T06:48:42.318" v="1360" actId="113"/>
          <ac:spMkLst>
            <pc:docMk/>
            <pc:sldMk cId="4223606914" sldId="289"/>
            <ac:spMk id="18" creationId="{1C3BCD88-5BFB-43ED-B91D-8EC83BC79383}"/>
          </ac:spMkLst>
        </pc:spChg>
        <pc:spChg chg="add mod">
          <ac:chgData name="James" userId="4163935ddb78b774" providerId="LiveId" clId="{7334677A-F52F-4C9F-85B2-C17ECE70E061}" dt="2020-11-18T06:48:46.145" v="1361" actId="113"/>
          <ac:spMkLst>
            <pc:docMk/>
            <pc:sldMk cId="4223606914" sldId="289"/>
            <ac:spMk id="20" creationId="{274E53D7-67DF-4E81-97E6-86A4C421BB45}"/>
          </ac:spMkLst>
        </pc:spChg>
        <pc:picChg chg="add mod">
          <ac:chgData name="James" userId="4163935ddb78b774" providerId="LiveId" clId="{7334677A-F52F-4C9F-85B2-C17ECE70E061}" dt="2020-11-17T09:14:42.300" v="118" actId="26606"/>
          <ac:picMkLst>
            <pc:docMk/>
            <pc:sldMk cId="4223606914" sldId="289"/>
            <ac:picMk id="4098" creationId="{196A8139-7B7E-4331-AF03-147EE0450A55}"/>
          </ac:picMkLst>
        </pc:picChg>
      </pc:sldChg>
      <pc:sldChg chg="addSp delSp modSp new mod setBg">
        <pc:chgData name="James" userId="4163935ddb78b774" providerId="LiveId" clId="{7334677A-F52F-4C9F-85B2-C17ECE70E061}" dt="2020-11-18T07:07:18.493" v="1474" actId="1076"/>
        <pc:sldMkLst>
          <pc:docMk/>
          <pc:sldMk cId="1839238824" sldId="290"/>
        </pc:sldMkLst>
        <pc:spChg chg="add mod">
          <ac:chgData name="James" userId="4163935ddb78b774" providerId="LiveId" clId="{7334677A-F52F-4C9F-85B2-C17ECE70E061}" dt="2020-11-18T07:07:18.493" v="1474" actId="1076"/>
          <ac:spMkLst>
            <pc:docMk/>
            <pc:sldMk cId="1839238824" sldId="290"/>
            <ac:spMk id="7" creationId="{98BD77BF-E0A0-4F4E-BF6A-732953E69616}"/>
          </ac:spMkLst>
        </pc:spChg>
        <pc:spChg chg="add del">
          <ac:chgData name="James" userId="4163935ddb78b774" providerId="LiveId" clId="{7334677A-F52F-4C9F-85B2-C17ECE70E061}" dt="2020-11-18T07:04:59.246" v="1430" actId="26606"/>
          <ac:spMkLst>
            <pc:docMk/>
            <pc:sldMk cId="1839238824" sldId="290"/>
            <ac:spMk id="71" creationId="{42A4FC2C-047E-45A5-965D-8E1E3BF09BC6}"/>
          </ac:spMkLst>
        </pc:spChg>
        <pc:spChg chg="add">
          <ac:chgData name="James" userId="4163935ddb78b774" providerId="LiveId" clId="{7334677A-F52F-4C9F-85B2-C17ECE70E061}" dt="2020-11-18T07:04:59.246" v="1430" actId="26606"/>
          <ac:spMkLst>
            <pc:docMk/>
            <pc:sldMk cId="1839238824" sldId="290"/>
            <ac:spMk id="137" creationId="{42A4FC2C-047E-45A5-965D-8E1E3BF09BC6}"/>
          </ac:spMkLst>
        </pc:spChg>
        <pc:picChg chg="add del mod">
          <ac:chgData name="James" userId="4163935ddb78b774" providerId="LiveId" clId="{7334677A-F52F-4C9F-85B2-C17ECE70E061}" dt="2020-11-18T07:04:53.281" v="1428" actId="478"/>
          <ac:picMkLst>
            <pc:docMk/>
            <pc:sldMk cId="1839238824" sldId="290"/>
            <ac:picMk id="1026" creationId="{F5144C36-E61A-4753-BEB6-6F8625CB2B68}"/>
          </ac:picMkLst>
        </pc:picChg>
        <pc:picChg chg="add mod">
          <ac:chgData name="James" userId="4163935ddb78b774" providerId="LiveId" clId="{7334677A-F52F-4C9F-85B2-C17ECE70E061}" dt="2020-11-18T07:04:59.246" v="1430" actId="26606"/>
          <ac:picMkLst>
            <pc:docMk/>
            <pc:sldMk cId="1839238824" sldId="290"/>
            <ac:picMk id="1028" creationId="{F632A0D7-4C90-4104-8CEF-A24890078526}"/>
          </ac:picMkLst>
        </pc:picChg>
      </pc:sldChg>
      <pc:sldChg chg="addSp modSp add mod modAnim">
        <pc:chgData name="James" userId="4163935ddb78b774" providerId="LiveId" clId="{7334677A-F52F-4C9F-85B2-C17ECE70E061}" dt="2020-11-18T06:56:42.945" v="1425" actId="1076"/>
        <pc:sldMkLst>
          <pc:docMk/>
          <pc:sldMk cId="77454398" sldId="291"/>
        </pc:sldMkLst>
        <pc:spChg chg="mod">
          <ac:chgData name="James" userId="4163935ddb78b774" providerId="LiveId" clId="{7334677A-F52F-4C9F-85B2-C17ECE70E061}" dt="2020-11-18T06:56:42.945" v="1425" actId="1076"/>
          <ac:spMkLst>
            <pc:docMk/>
            <pc:sldMk cId="77454398" sldId="291"/>
            <ac:spMk id="4" creationId="{A529C473-C27E-4497-8E3B-016EA4AE8495}"/>
          </ac:spMkLst>
        </pc:spChg>
        <pc:spChg chg="mod">
          <ac:chgData name="James" userId="4163935ddb78b774" providerId="LiveId" clId="{7334677A-F52F-4C9F-85B2-C17ECE70E061}" dt="2020-11-18T06:53:09.239" v="1393" actId="1036"/>
          <ac:spMkLst>
            <pc:docMk/>
            <pc:sldMk cId="77454398" sldId="291"/>
            <ac:spMk id="6" creationId="{42D6674E-ECBD-485D-83EE-CD3C9F6F50DF}"/>
          </ac:spMkLst>
        </pc:spChg>
        <pc:spChg chg="mod">
          <ac:chgData name="James" userId="4163935ddb78b774" providerId="LiveId" clId="{7334677A-F52F-4C9F-85B2-C17ECE70E061}" dt="2020-11-18T06:52:13.155" v="1378" actId="113"/>
          <ac:spMkLst>
            <pc:docMk/>
            <pc:sldMk cId="77454398" sldId="291"/>
            <ac:spMk id="8" creationId="{FB86D37A-F69F-46B1-8B70-91B48EB17F87}"/>
          </ac:spMkLst>
        </pc:spChg>
        <pc:spChg chg="mod">
          <ac:chgData name="James" userId="4163935ddb78b774" providerId="LiveId" clId="{7334677A-F52F-4C9F-85B2-C17ECE70E061}" dt="2020-11-18T06:52:42.619" v="1379" actId="113"/>
          <ac:spMkLst>
            <pc:docMk/>
            <pc:sldMk cId="77454398" sldId="291"/>
            <ac:spMk id="10" creationId="{DC6A7378-098A-43E8-B456-A5BD52B54497}"/>
          </ac:spMkLst>
        </pc:spChg>
        <pc:spChg chg="add mod">
          <ac:chgData name="James" userId="4163935ddb78b774" providerId="LiveId" clId="{7334677A-F52F-4C9F-85B2-C17ECE70E061}" dt="2020-11-18T06:52:57.039" v="1384" actId="113"/>
          <ac:spMkLst>
            <pc:docMk/>
            <pc:sldMk cId="77454398" sldId="291"/>
            <ac:spMk id="11" creationId="{F7FCBE70-FDAC-4558-A035-AC058DE558B3}"/>
          </ac:spMkLst>
        </pc:spChg>
        <pc:spChg chg="mod">
          <ac:chgData name="James" userId="4163935ddb78b774" providerId="LiveId" clId="{7334677A-F52F-4C9F-85B2-C17ECE70E061}" dt="2020-11-18T06:52:45.366" v="1380" actId="113"/>
          <ac:spMkLst>
            <pc:docMk/>
            <pc:sldMk cId="77454398" sldId="291"/>
            <ac:spMk id="12" creationId="{A809B25E-483D-4F9C-A317-5EB6856E3A4E}"/>
          </ac:spMkLst>
        </pc:spChg>
        <pc:spChg chg="add mod">
          <ac:chgData name="James" userId="4163935ddb78b774" providerId="LiveId" clId="{7334677A-F52F-4C9F-85B2-C17ECE70E061}" dt="2020-11-18T06:52:59.898" v="1385" actId="113"/>
          <ac:spMkLst>
            <pc:docMk/>
            <pc:sldMk cId="77454398" sldId="291"/>
            <ac:spMk id="13" creationId="{E17CEC9A-2C82-469C-A971-E714B36D4D3A}"/>
          </ac:spMkLst>
        </pc:spChg>
        <pc:spChg chg="mod">
          <ac:chgData name="James" userId="4163935ddb78b774" providerId="LiveId" clId="{7334677A-F52F-4C9F-85B2-C17ECE70E061}" dt="2020-11-18T06:52:48.133" v="1381" actId="113"/>
          <ac:spMkLst>
            <pc:docMk/>
            <pc:sldMk cId="77454398" sldId="291"/>
            <ac:spMk id="14" creationId="{51015B5C-EE34-483B-AB48-799D627CF55D}"/>
          </ac:spMkLst>
        </pc:spChg>
        <pc:spChg chg="mod">
          <ac:chgData name="James" userId="4163935ddb78b774" providerId="LiveId" clId="{7334677A-F52F-4C9F-85B2-C17ECE70E061}" dt="2020-11-18T06:52:54.178" v="1383" actId="113"/>
          <ac:spMkLst>
            <pc:docMk/>
            <pc:sldMk cId="77454398" sldId="291"/>
            <ac:spMk id="16" creationId="{CEC01FF7-05E1-4816-95D6-31ED0E3F4AFC}"/>
          </ac:spMkLst>
        </pc:spChg>
        <pc:spChg chg="mod">
          <ac:chgData name="James" userId="4163935ddb78b774" providerId="LiveId" clId="{7334677A-F52F-4C9F-85B2-C17ECE70E061}" dt="2020-11-18T06:52:51.115" v="1382" actId="113"/>
          <ac:spMkLst>
            <pc:docMk/>
            <pc:sldMk cId="77454398" sldId="291"/>
            <ac:spMk id="18" creationId="{1C3BCD88-5BFB-43ED-B91D-8EC83BC79383}"/>
          </ac:spMkLst>
        </pc:spChg>
      </pc:sldChg>
      <pc:sldChg chg="addSp delSp modSp add mod ord delAnim modAnim">
        <pc:chgData name="James" userId="4163935ddb78b774" providerId="LiveId" clId="{7334677A-F52F-4C9F-85B2-C17ECE70E061}" dt="2020-11-21T05:48:42.049" v="1781" actId="1037"/>
        <pc:sldMkLst>
          <pc:docMk/>
          <pc:sldMk cId="4079140244" sldId="292"/>
        </pc:sldMkLst>
        <pc:spChg chg="del mod">
          <ac:chgData name="James" userId="4163935ddb78b774" providerId="LiveId" clId="{7334677A-F52F-4C9F-85B2-C17ECE70E061}" dt="2020-11-17T09:36:05.459" v="953" actId="478"/>
          <ac:spMkLst>
            <pc:docMk/>
            <pc:sldMk cId="4079140244" sldId="292"/>
            <ac:spMk id="4" creationId="{A529C473-C27E-4497-8E3B-016EA4AE8495}"/>
          </ac:spMkLst>
        </pc:spChg>
        <pc:spChg chg="mod">
          <ac:chgData name="James" userId="4163935ddb78b774" providerId="LiveId" clId="{7334677A-F52F-4C9F-85B2-C17ECE70E061}" dt="2020-11-21T05:48:42.049" v="1781" actId="1037"/>
          <ac:spMkLst>
            <pc:docMk/>
            <pc:sldMk cId="4079140244" sldId="292"/>
            <ac:spMk id="6" creationId="{42D6674E-ECBD-485D-83EE-CD3C9F6F50DF}"/>
          </ac:spMkLst>
        </pc:spChg>
        <pc:spChg chg="add mod">
          <ac:chgData name="James" userId="4163935ddb78b774" providerId="LiveId" clId="{7334677A-F52F-4C9F-85B2-C17ECE70E061}" dt="2020-11-21T05:46:20.911" v="1643" actId="1076"/>
          <ac:spMkLst>
            <pc:docMk/>
            <pc:sldMk cId="4079140244" sldId="292"/>
            <ac:spMk id="7" creationId="{88277B6D-B3B5-4C19-B514-1207DF6A89AA}"/>
          </ac:spMkLst>
        </pc:spChg>
        <pc:spChg chg="mod">
          <ac:chgData name="James" userId="4163935ddb78b774" providerId="LiveId" clId="{7334677A-F52F-4C9F-85B2-C17ECE70E061}" dt="2020-11-21T05:47:51.216" v="1720" actId="1035"/>
          <ac:spMkLst>
            <pc:docMk/>
            <pc:sldMk cId="4079140244" sldId="292"/>
            <ac:spMk id="8" creationId="{FB86D37A-F69F-46B1-8B70-91B48EB17F87}"/>
          </ac:spMkLst>
        </pc:spChg>
        <pc:spChg chg="del">
          <ac:chgData name="James" userId="4163935ddb78b774" providerId="LiveId" clId="{7334677A-F52F-4C9F-85B2-C17ECE70E061}" dt="2020-11-17T09:45:12.529" v="1031" actId="478"/>
          <ac:spMkLst>
            <pc:docMk/>
            <pc:sldMk cId="4079140244" sldId="292"/>
            <ac:spMk id="10" creationId="{DC6A7378-098A-43E8-B456-A5BD52B54497}"/>
          </ac:spMkLst>
        </pc:spChg>
        <pc:spChg chg="del mod">
          <ac:chgData name="James" userId="4163935ddb78b774" providerId="LiveId" clId="{7334677A-F52F-4C9F-85B2-C17ECE70E061}" dt="2020-11-17T09:45:17.017" v="1033" actId="478"/>
          <ac:spMkLst>
            <pc:docMk/>
            <pc:sldMk cId="4079140244" sldId="292"/>
            <ac:spMk id="12" creationId="{A809B25E-483D-4F9C-A317-5EB6856E3A4E}"/>
          </ac:spMkLst>
        </pc:spChg>
        <pc:spChg chg="del mod">
          <ac:chgData name="James" userId="4163935ddb78b774" providerId="LiveId" clId="{7334677A-F52F-4C9F-85B2-C17ECE70E061}" dt="2020-11-17T09:45:23.877" v="1036" actId="478"/>
          <ac:spMkLst>
            <pc:docMk/>
            <pc:sldMk cId="4079140244" sldId="292"/>
            <ac:spMk id="14" creationId="{51015B5C-EE34-483B-AB48-799D627CF55D}"/>
          </ac:spMkLst>
        </pc:spChg>
        <pc:spChg chg="mod">
          <ac:chgData name="James" userId="4163935ddb78b774" providerId="LiveId" clId="{7334677A-F52F-4C9F-85B2-C17ECE70E061}" dt="2020-11-21T05:47:57.183" v="1734" actId="1035"/>
          <ac:spMkLst>
            <pc:docMk/>
            <pc:sldMk cId="4079140244" sldId="292"/>
            <ac:spMk id="16" creationId="{CEC01FF7-05E1-4816-95D6-31ED0E3F4AFC}"/>
          </ac:spMkLst>
        </pc:spChg>
        <pc:spChg chg="del">
          <ac:chgData name="James" userId="4163935ddb78b774" providerId="LiveId" clId="{7334677A-F52F-4C9F-85B2-C17ECE70E061}" dt="2020-11-17T09:45:20.758" v="1034" actId="478"/>
          <ac:spMkLst>
            <pc:docMk/>
            <pc:sldMk cId="4079140244" sldId="292"/>
            <ac:spMk id="18" creationId="{1C3BCD88-5BFB-43ED-B91D-8EC83BC79383}"/>
          </ac:spMkLst>
        </pc:spChg>
      </pc:sldChg>
      <pc:sldChg chg="delSp modSp add del mod delAnim">
        <pc:chgData name="James" userId="4163935ddb78b774" providerId="LiveId" clId="{7334677A-F52F-4C9F-85B2-C17ECE70E061}" dt="2020-11-17T09:54:59.056" v="1261" actId="47"/>
        <pc:sldMkLst>
          <pc:docMk/>
          <pc:sldMk cId="1437698945" sldId="293"/>
        </pc:sldMkLst>
        <pc:spChg chg="del mod">
          <ac:chgData name="James" userId="4163935ddb78b774" providerId="LiveId" clId="{7334677A-F52F-4C9F-85B2-C17ECE70E061}" dt="2020-11-17T09:50:52.493" v="1103" actId="478"/>
          <ac:spMkLst>
            <pc:docMk/>
            <pc:sldMk cId="1437698945" sldId="293"/>
            <ac:spMk id="16" creationId="{CEC01FF7-05E1-4816-95D6-31ED0E3F4AFC}"/>
          </ac:spMkLst>
        </pc:spChg>
      </pc:sldChg>
      <pc:sldChg chg="addSp delSp modSp add del mod delAnim modAnim">
        <pc:chgData name="James" userId="4163935ddb78b774" providerId="LiveId" clId="{7334677A-F52F-4C9F-85B2-C17ECE70E061}" dt="2020-11-21T05:49:17.247" v="1820" actId="47"/>
        <pc:sldMkLst>
          <pc:docMk/>
          <pc:sldMk cId="2039126673" sldId="294"/>
        </pc:sldMkLst>
        <pc:spChg chg="add del mod">
          <ac:chgData name="James" userId="4163935ddb78b774" providerId="LiveId" clId="{7334677A-F52F-4C9F-85B2-C17ECE70E061}" dt="2020-11-21T05:48:52.432" v="1782" actId="21"/>
          <ac:spMkLst>
            <pc:docMk/>
            <pc:sldMk cId="2039126673" sldId="294"/>
            <ac:spMk id="2" creationId="{A7014433-6257-4A9C-8029-147B8D6CF553}"/>
          </ac:spMkLst>
        </pc:spChg>
        <pc:spChg chg="mod">
          <ac:chgData name="James" userId="4163935ddb78b774" providerId="LiveId" clId="{7334677A-F52F-4C9F-85B2-C17ECE70E061}" dt="2020-11-18T06:56:10.951" v="1423" actId="113"/>
          <ac:spMkLst>
            <pc:docMk/>
            <pc:sldMk cId="2039126673" sldId="294"/>
            <ac:spMk id="6" creationId="{42D6674E-ECBD-485D-83EE-CD3C9F6F50DF}"/>
          </ac:spMkLst>
        </pc:spChg>
        <pc:spChg chg="mod">
          <ac:chgData name="James" userId="4163935ddb78b774" providerId="LiveId" clId="{7334677A-F52F-4C9F-85B2-C17ECE70E061}" dt="2020-11-18T06:54:05.282" v="1403" actId="113"/>
          <ac:spMkLst>
            <pc:docMk/>
            <pc:sldMk cId="2039126673" sldId="294"/>
            <ac:spMk id="8" creationId="{FB86D37A-F69F-46B1-8B70-91B48EB17F87}"/>
          </ac:spMkLst>
        </pc:spChg>
        <pc:spChg chg="del">
          <ac:chgData name="James" userId="4163935ddb78b774" providerId="LiveId" clId="{7334677A-F52F-4C9F-85B2-C17ECE70E061}" dt="2020-11-17T09:55:06.172" v="1262" actId="478"/>
          <ac:spMkLst>
            <pc:docMk/>
            <pc:sldMk cId="2039126673" sldId="294"/>
            <ac:spMk id="16" creationId="{CEC01FF7-05E1-4816-95D6-31ED0E3F4AFC}"/>
          </ac:spMkLst>
        </pc:spChg>
        <pc:picChg chg="mod">
          <ac:chgData name="James" userId="4163935ddb78b774" providerId="LiveId" clId="{7334677A-F52F-4C9F-85B2-C17ECE70E061}" dt="2020-11-18T06:55:35.341" v="1415" actId="14100"/>
          <ac:picMkLst>
            <pc:docMk/>
            <pc:sldMk cId="2039126673" sldId="294"/>
            <ac:picMk id="4098" creationId="{196A8139-7B7E-4331-AF03-147EE0450A55}"/>
          </ac:picMkLst>
        </pc:picChg>
      </pc:sldChg>
      <pc:sldChg chg="modSp add mod">
        <pc:chgData name="James" userId="4163935ddb78b774" providerId="LiveId" clId="{7334677A-F52F-4C9F-85B2-C17ECE70E061}" dt="2020-11-18T06:40:47.289" v="1330" actId="404"/>
        <pc:sldMkLst>
          <pc:docMk/>
          <pc:sldMk cId="445924404" sldId="295"/>
        </pc:sldMkLst>
        <pc:spChg chg="mod">
          <ac:chgData name="James" userId="4163935ddb78b774" providerId="LiveId" clId="{7334677A-F52F-4C9F-85B2-C17ECE70E061}" dt="2020-11-18T06:40:47.289" v="1330" actId="404"/>
          <ac:spMkLst>
            <pc:docMk/>
            <pc:sldMk cId="445924404" sldId="295"/>
            <ac:spMk id="5" creationId="{814E8D23-5B55-44C2-BC39-E32823C448BD}"/>
          </ac:spMkLst>
        </pc:spChg>
      </pc:sldChg>
      <pc:sldChg chg="delSp modSp add mod">
        <pc:chgData name="James" userId="4163935ddb78b774" providerId="LiveId" clId="{7334677A-F52F-4C9F-85B2-C17ECE70E061}" dt="2020-11-18T07:07:31.953" v="1477" actId="478"/>
        <pc:sldMkLst>
          <pc:docMk/>
          <pc:sldMk cId="3124638189" sldId="296"/>
        </pc:sldMkLst>
        <pc:spChg chg="del mod">
          <ac:chgData name="James" userId="4163935ddb78b774" providerId="LiveId" clId="{7334677A-F52F-4C9F-85B2-C17ECE70E061}" dt="2020-11-18T07:07:31.953" v="1477" actId="478"/>
          <ac:spMkLst>
            <pc:docMk/>
            <pc:sldMk cId="3124638189" sldId="296"/>
            <ac:spMk id="7" creationId="{98BD77BF-E0A0-4F4E-BF6A-732953E69616}"/>
          </ac:spMkLst>
        </pc:spChg>
      </pc:sldChg>
      <pc:sldChg chg="addSp modSp add mod">
        <pc:chgData name="James" userId="4163935ddb78b774" providerId="LiveId" clId="{7334677A-F52F-4C9F-85B2-C17ECE70E061}" dt="2020-11-18T07:29:00.847" v="1554" actId="403"/>
        <pc:sldMkLst>
          <pc:docMk/>
          <pc:sldMk cId="1616638490" sldId="297"/>
        </pc:sldMkLst>
        <pc:spChg chg="add mod">
          <ac:chgData name="James" userId="4163935ddb78b774" providerId="LiveId" clId="{7334677A-F52F-4C9F-85B2-C17ECE70E061}" dt="2020-11-18T07:29:00.847" v="1554" actId="403"/>
          <ac:spMkLst>
            <pc:docMk/>
            <pc:sldMk cId="1616638490" sldId="297"/>
            <ac:spMk id="6" creationId="{20168017-5213-4B61-8BF2-9D79BCA7A0A5}"/>
          </ac:spMkLst>
        </pc:spChg>
        <pc:picChg chg="mod">
          <ac:chgData name="James" userId="4163935ddb78b774" providerId="LiveId" clId="{7334677A-F52F-4C9F-85B2-C17ECE70E061}" dt="2020-11-18T07:27:28.846" v="1479" actId="1076"/>
          <ac:picMkLst>
            <pc:docMk/>
            <pc:sldMk cId="1616638490" sldId="297"/>
            <ac:picMk id="4098" creationId="{A93BCE67-6456-454C-A4D6-1CB53DE491DA}"/>
          </ac:picMkLst>
        </pc:picChg>
      </pc:sldChg>
      <pc:sldChg chg="addSp delSp modSp add mod delAnim modAnim">
        <pc:chgData name="James" userId="4163935ddb78b774" providerId="LiveId" clId="{7334677A-F52F-4C9F-85B2-C17ECE70E061}" dt="2020-11-21T10:15:35.127" v="1821"/>
        <pc:sldMkLst>
          <pc:docMk/>
          <pc:sldMk cId="3454190985" sldId="298"/>
        </pc:sldMkLst>
        <pc:spChg chg="add mod">
          <ac:chgData name="James" userId="4163935ddb78b774" providerId="LiveId" clId="{7334677A-F52F-4C9F-85B2-C17ECE70E061}" dt="2020-11-21T05:49:10.770" v="1819" actId="1035"/>
          <ac:spMkLst>
            <pc:docMk/>
            <pc:sldMk cId="3454190985" sldId="298"/>
            <ac:spMk id="9" creationId="{DA12E31C-E400-47C0-AC7A-50363AEFB45C}"/>
          </ac:spMkLst>
        </pc:spChg>
        <pc:spChg chg="del">
          <ac:chgData name="James" userId="4163935ddb78b774" providerId="LiveId" clId="{7334677A-F52F-4C9F-85B2-C17ECE70E061}" dt="2020-11-21T05:49:04.522" v="1784" actId="478"/>
          <ac:spMkLst>
            <pc:docMk/>
            <pc:sldMk cId="3454190985" sldId="298"/>
            <ac:spMk id="16" creationId="{CEC01FF7-05E1-4816-95D6-31ED0E3F4A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2C623-3785-9941-A79F-02F3707FA9FC}" type="datetimeFigureOut">
              <a:rPr lang="en-US" smtClean="0"/>
              <a:t>11/21/20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925E1-996E-DF48-B90F-847BD5EC542F}" type="slidenum">
              <a:rPr lang="en-US" smtClean="0"/>
              <a:t>‹#›</a:t>
            </a:fld>
            <a:endParaRPr lang="en-US"/>
          </a:p>
        </p:txBody>
      </p:sp>
    </p:spTree>
    <p:extLst>
      <p:ext uri="{BB962C8B-B14F-4D97-AF65-F5344CB8AC3E}">
        <p14:creationId xmlns:p14="http://schemas.microsoft.com/office/powerpoint/2010/main" val="49108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545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87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4175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8265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507056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525956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778194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735907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257764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417362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00894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482719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8593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193691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224597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12091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85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159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491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732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351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9321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11/21/20</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0386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11/21/20</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05881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208578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151793"/>
            <a:ext cx="7491004" cy="4990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mething Logo | Free Logo Design Tool from Flaming Text">
            <a:extLst>
              <a:ext uri="{FF2B5EF4-FFF2-40B4-BE49-F238E27FC236}">
                <a16:creationId xmlns:a16="http://schemas.microsoft.com/office/drawing/2014/main" id="{8910244C-7B66-9D42-B86C-342590A2E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872071" y="325372"/>
            <a:ext cx="8123941" cy="18759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2583498" y="2049859"/>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6" name="Rectangle 5">
            <a:extLst>
              <a:ext uri="{FF2B5EF4-FFF2-40B4-BE49-F238E27FC236}">
                <a16:creationId xmlns:a16="http://schemas.microsoft.com/office/drawing/2014/main" id="{A70FB920-9E07-5A42-BBAA-E69913512E01}"/>
              </a:ext>
            </a:extLst>
          </p:cNvPr>
          <p:cNvSpPr>
            <a:spLocks noChangeArrowheads="1"/>
          </p:cNvSpPr>
          <p:nvPr/>
        </p:nvSpPr>
        <p:spPr bwMode="auto">
          <a:xfrm>
            <a:off x="0" y="5205045"/>
            <a:ext cx="12211336" cy="164925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0" eaLnBrk="1" fontAlgn="base" latinLnBrk="0" hangingPunct="1">
              <a:lnSpc>
                <a:spcPct val="100000"/>
              </a:lnSpc>
              <a:spcBef>
                <a:spcPct val="20000"/>
              </a:spcBef>
              <a:spcAft>
                <a:spcPts val="0"/>
              </a:spcAft>
              <a:buClr>
                <a:srgbClr val="FFCC00"/>
              </a:buClr>
              <a:buSzPct val="70000"/>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a:t>
            </a:r>
            <a:r>
              <a:rPr lang="en-US" sz="2400" b="1" kern="0" dirty="0">
                <a:solidFill>
                  <a:srgbClr val="FFFFFF"/>
                </a:solidFill>
                <a:effectLst>
                  <a:outerShdw blurRad="38100" dist="38100" dir="2700000" algn="tl">
                    <a:srgbClr val="000000"/>
                  </a:outerShdw>
                </a:effectLst>
                <a:latin typeface="Arial"/>
                <a:ea typeface="ＭＳ Ｐゴシック" charset="0"/>
                <a:cs typeface="Arial"/>
              </a:rPr>
              <a:t>CICF</a:t>
            </a:r>
            <a:r>
              <a:rPr kumimoji="0" lang="en-US" sz="24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amily.com</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10" name="TextBox 9">
            <a:extLst>
              <a:ext uri="{FF2B5EF4-FFF2-40B4-BE49-F238E27FC236}">
                <a16:creationId xmlns:a16="http://schemas.microsoft.com/office/drawing/2014/main" id="{39330AFD-FF3D-0F43-A786-D32C179CF1BB}"/>
              </a:ext>
            </a:extLst>
          </p:cNvPr>
          <p:cNvSpPr txBox="1"/>
          <p:nvPr/>
        </p:nvSpPr>
        <p:spPr>
          <a:xfrm>
            <a:off x="6605081" y="3460369"/>
            <a:ext cx="5336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4: Rev 19:11-21</a:t>
            </a:r>
          </a:p>
        </p:txBody>
      </p:sp>
    </p:spTree>
    <p:extLst>
      <p:ext uri="{BB962C8B-B14F-4D97-AF65-F5344CB8AC3E}">
        <p14:creationId xmlns:p14="http://schemas.microsoft.com/office/powerpoint/2010/main" val="113953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9C473-C27E-4497-8E3B-016EA4AE8495}"/>
              </a:ext>
            </a:extLst>
          </p:cNvPr>
          <p:cNvSpPr txBox="1"/>
          <p:nvPr/>
        </p:nvSpPr>
        <p:spPr>
          <a:xfrm>
            <a:off x="4476750" y="1808289"/>
            <a:ext cx="2390775" cy="523220"/>
          </a:xfrm>
          <a:prstGeom prst="rect">
            <a:avLst/>
          </a:prstGeom>
          <a:noFill/>
        </p:spPr>
        <p:txBody>
          <a:bodyPr wrap="square">
            <a:spAutoFit/>
          </a:bodyPr>
          <a:lstStyle/>
          <a:p>
            <a:r>
              <a:rPr lang="en-US" sz="2800" b="1" u="sng" dirty="0">
                <a:solidFill>
                  <a:srgbClr val="000000"/>
                </a:solidFill>
                <a:latin typeface="Times New Roman" panose="02020603050405020304" pitchFamily="18" charset="0"/>
                <a:cs typeface="Times New Roman" panose="02020603050405020304" pitchFamily="18" charset="0"/>
              </a:rPr>
              <a:t>Revelation 1</a:t>
            </a:r>
            <a:endParaRPr lang="en-US" u="sng" dirty="0"/>
          </a:p>
        </p:txBody>
      </p:sp>
      <p:sp>
        <p:nvSpPr>
          <p:cNvPr id="6" name="TextBox 5">
            <a:extLst>
              <a:ext uri="{FF2B5EF4-FFF2-40B4-BE49-F238E27FC236}">
                <a16:creationId xmlns:a16="http://schemas.microsoft.com/office/drawing/2014/main" id="{42D6674E-ECBD-485D-83EE-CD3C9F6F50DF}"/>
              </a:ext>
            </a:extLst>
          </p:cNvPr>
          <p:cNvSpPr txBox="1"/>
          <p:nvPr/>
        </p:nvSpPr>
        <p:spPr>
          <a:xfrm>
            <a:off x="2471737" y="2387084"/>
            <a:ext cx="1152525"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Jesus</a:t>
            </a:r>
            <a:endParaRPr lang="en-US" dirty="0"/>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825234"/>
            <a:ext cx="381952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robe with gold sash</a:t>
            </a:r>
            <a:endParaRPr lang="en-US" dirty="0"/>
          </a:p>
        </p:txBody>
      </p:sp>
      <p:sp>
        <p:nvSpPr>
          <p:cNvPr id="10" name="TextBox 9">
            <a:extLst>
              <a:ext uri="{FF2B5EF4-FFF2-40B4-BE49-F238E27FC236}">
                <a16:creationId xmlns:a16="http://schemas.microsoft.com/office/drawing/2014/main" id="{DC6A7378-098A-43E8-B456-A5BD52B54497}"/>
              </a:ext>
            </a:extLst>
          </p:cNvPr>
          <p:cNvSpPr txBox="1"/>
          <p:nvPr/>
        </p:nvSpPr>
        <p:spPr>
          <a:xfrm>
            <a:off x="3048000" y="3234809"/>
            <a:ext cx="311467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white hair</a:t>
            </a:r>
            <a:endParaRPr lang="en-US" sz="2800" dirty="0"/>
          </a:p>
        </p:txBody>
      </p:sp>
      <p:sp>
        <p:nvSpPr>
          <p:cNvPr id="12" name="TextBox 11">
            <a:extLst>
              <a:ext uri="{FF2B5EF4-FFF2-40B4-BE49-F238E27FC236}">
                <a16:creationId xmlns:a16="http://schemas.microsoft.com/office/drawing/2014/main" id="{A809B25E-483D-4F9C-A317-5EB6856E3A4E}"/>
              </a:ext>
            </a:extLst>
          </p:cNvPr>
          <p:cNvSpPr txBox="1"/>
          <p:nvPr/>
        </p:nvSpPr>
        <p:spPr>
          <a:xfrm>
            <a:off x="3047999" y="3634386"/>
            <a:ext cx="288607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eyes of fire</a:t>
            </a:r>
            <a:endParaRPr lang="en-US" sz="2800" dirty="0"/>
          </a:p>
        </p:txBody>
      </p:sp>
      <p:sp>
        <p:nvSpPr>
          <p:cNvPr id="14" name="TextBox 13">
            <a:extLst>
              <a:ext uri="{FF2B5EF4-FFF2-40B4-BE49-F238E27FC236}">
                <a16:creationId xmlns:a16="http://schemas.microsoft.com/office/drawing/2014/main" id="{51015B5C-EE34-483B-AB48-799D627CF55D}"/>
              </a:ext>
            </a:extLst>
          </p:cNvPr>
          <p:cNvSpPr txBox="1"/>
          <p:nvPr/>
        </p:nvSpPr>
        <p:spPr>
          <a:xfrm>
            <a:off x="3067050" y="4019550"/>
            <a:ext cx="6067424"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feet like burning metal</a:t>
            </a:r>
            <a:endParaRPr lang="en-US" sz="2800" dirty="0"/>
          </a:p>
        </p:txBody>
      </p:sp>
      <p:sp>
        <p:nvSpPr>
          <p:cNvPr id="16" name="TextBox 15">
            <a:extLst>
              <a:ext uri="{FF2B5EF4-FFF2-40B4-BE49-F238E27FC236}">
                <a16:creationId xmlns:a16="http://schemas.microsoft.com/office/drawing/2014/main" id="{CEC01FF7-05E1-4816-95D6-31ED0E3F4AFC}"/>
              </a:ext>
            </a:extLst>
          </p:cNvPr>
          <p:cNvSpPr txBox="1"/>
          <p:nvPr/>
        </p:nvSpPr>
        <p:spPr>
          <a:xfrm>
            <a:off x="3076575" y="4796909"/>
            <a:ext cx="4324350"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7 stars in hand</a:t>
            </a:r>
            <a:endParaRPr lang="en-US" sz="2800" dirty="0"/>
          </a:p>
        </p:txBody>
      </p:sp>
      <p:sp>
        <p:nvSpPr>
          <p:cNvPr id="18" name="TextBox 17">
            <a:extLst>
              <a:ext uri="{FF2B5EF4-FFF2-40B4-BE49-F238E27FC236}">
                <a16:creationId xmlns:a16="http://schemas.microsoft.com/office/drawing/2014/main" id="{1C3BCD88-5BFB-43ED-B91D-8EC83BC79383}"/>
              </a:ext>
            </a:extLst>
          </p:cNvPr>
          <p:cNvSpPr txBox="1"/>
          <p:nvPr/>
        </p:nvSpPr>
        <p:spPr>
          <a:xfrm>
            <a:off x="3076574" y="4406384"/>
            <a:ext cx="3695701"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voice like waterfall</a:t>
            </a:r>
            <a:endParaRPr lang="en-US" sz="2800" dirty="0"/>
          </a:p>
        </p:txBody>
      </p:sp>
      <p:sp>
        <p:nvSpPr>
          <p:cNvPr id="11" name="TextBox 10">
            <a:extLst>
              <a:ext uri="{FF2B5EF4-FFF2-40B4-BE49-F238E27FC236}">
                <a16:creationId xmlns:a16="http://schemas.microsoft.com/office/drawing/2014/main" id="{F7FCBE70-FDAC-4558-A035-AC058DE558B3}"/>
              </a:ext>
            </a:extLst>
          </p:cNvPr>
          <p:cNvSpPr txBox="1"/>
          <p:nvPr/>
        </p:nvSpPr>
        <p:spPr>
          <a:xfrm>
            <a:off x="3086100" y="5130284"/>
            <a:ext cx="4324350"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sword in mouth</a:t>
            </a:r>
            <a:endParaRPr lang="en-US" sz="2800" dirty="0"/>
          </a:p>
        </p:txBody>
      </p:sp>
      <p:sp>
        <p:nvSpPr>
          <p:cNvPr id="13" name="TextBox 12">
            <a:extLst>
              <a:ext uri="{FF2B5EF4-FFF2-40B4-BE49-F238E27FC236}">
                <a16:creationId xmlns:a16="http://schemas.microsoft.com/office/drawing/2014/main" id="{E17CEC9A-2C82-469C-A971-E714B36D4D3A}"/>
              </a:ext>
            </a:extLst>
          </p:cNvPr>
          <p:cNvSpPr txBox="1"/>
          <p:nvPr/>
        </p:nvSpPr>
        <p:spPr>
          <a:xfrm>
            <a:off x="3097983" y="5501759"/>
            <a:ext cx="428153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face like the sun</a:t>
            </a:r>
            <a:endParaRPr lang="en-US" sz="2800" dirty="0"/>
          </a:p>
        </p:txBody>
      </p:sp>
    </p:spTree>
    <p:extLst>
      <p:ext uri="{BB962C8B-B14F-4D97-AF65-F5344CB8AC3E}">
        <p14:creationId xmlns:p14="http://schemas.microsoft.com/office/powerpoint/2010/main" val="77454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6674E-ECBD-485D-83EE-CD3C9F6F50DF}"/>
              </a:ext>
            </a:extLst>
          </p:cNvPr>
          <p:cNvSpPr txBox="1"/>
          <p:nvPr/>
        </p:nvSpPr>
        <p:spPr>
          <a:xfrm>
            <a:off x="2500311" y="2463284"/>
            <a:ext cx="3452813"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Jesus’ actions </a:t>
            </a:r>
            <a:r>
              <a:rPr lang="en-US" sz="2800" dirty="0">
                <a:solidFill>
                  <a:srgbClr val="000000"/>
                </a:solidFill>
                <a:latin typeface="Times New Roman" panose="02020603050405020304" pitchFamily="18" charset="0"/>
                <a:cs typeface="Times New Roman" panose="02020603050405020304" pitchFamily="18" charset="0"/>
              </a:rPr>
              <a:t>(15-21)</a:t>
            </a:r>
            <a:endParaRPr lang="en-US" dirty="0"/>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901434"/>
            <a:ext cx="4800600"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judge and rule the nations</a:t>
            </a:r>
            <a:endParaRPr lang="en-US" dirty="0"/>
          </a:p>
        </p:txBody>
      </p:sp>
      <p:sp>
        <p:nvSpPr>
          <p:cNvPr id="16" name="TextBox 15">
            <a:extLst>
              <a:ext uri="{FF2B5EF4-FFF2-40B4-BE49-F238E27FC236}">
                <a16:creationId xmlns:a16="http://schemas.microsoft.com/office/drawing/2014/main" id="{CEC01FF7-05E1-4816-95D6-31ED0E3F4AFC}"/>
              </a:ext>
            </a:extLst>
          </p:cNvPr>
          <p:cNvSpPr txBox="1"/>
          <p:nvPr/>
        </p:nvSpPr>
        <p:spPr>
          <a:xfrm>
            <a:off x="1971675" y="3481896"/>
            <a:ext cx="8248650" cy="2246769"/>
          </a:xfrm>
          <a:prstGeom prst="rect">
            <a:avLst/>
          </a:prstGeom>
          <a:solidFill>
            <a:schemeClr val="tx1"/>
          </a:solidFill>
        </p:spPr>
        <p:txBody>
          <a:bodyPr wrap="square">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Isaiah 11:4</a:t>
            </a:r>
          </a:p>
          <a:p>
            <a:pPr algn="ctr"/>
            <a:r>
              <a:rPr lang="en-US" sz="2800" dirty="0">
                <a:solidFill>
                  <a:schemeClr val="bg1"/>
                </a:solidFill>
                <a:latin typeface="Times New Roman" panose="02020603050405020304" pitchFamily="18" charset="0"/>
                <a:cs typeface="Times New Roman" panose="02020603050405020304" pitchFamily="18" charset="0"/>
              </a:rPr>
              <a:t>but with righteousness he shall judge the poor, and decide with equity for the meek of the earth; and he shall strike the earth with the rod of his mouth, and with the breath of his lips he shall kill the wicked.</a:t>
            </a:r>
          </a:p>
        </p:txBody>
      </p:sp>
      <p:sp>
        <p:nvSpPr>
          <p:cNvPr id="7" name="TextBox 6">
            <a:extLst>
              <a:ext uri="{FF2B5EF4-FFF2-40B4-BE49-F238E27FC236}">
                <a16:creationId xmlns:a16="http://schemas.microsoft.com/office/drawing/2014/main" id="{88277B6D-B3B5-4C19-B514-1207DF6A89AA}"/>
              </a:ext>
            </a:extLst>
          </p:cNvPr>
          <p:cNvSpPr txBox="1"/>
          <p:nvPr/>
        </p:nvSpPr>
        <p:spPr>
          <a:xfrm>
            <a:off x="4305300" y="1688168"/>
            <a:ext cx="2286000" cy="523220"/>
          </a:xfrm>
          <a:prstGeom prst="rect">
            <a:avLst/>
          </a:prstGeom>
          <a:noFill/>
        </p:spPr>
        <p:txBody>
          <a:bodyPr wrap="square">
            <a:spAutoFit/>
          </a:bodyPr>
          <a:lstStyle/>
          <a:p>
            <a:pPr algn="ctr"/>
            <a:r>
              <a:rPr lang="en-US" sz="2800" b="1" u="sng" dirty="0">
                <a:solidFill>
                  <a:srgbClr val="000000"/>
                </a:solidFill>
                <a:latin typeface="Times New Roman" panose="02020603050405020304" pitchFamily="18" charset="0"/>
                <a:cs typeface="Times New Roman" panose="02020603050405020304" pitchFamily="18" charset="0"/>
              </a:rPr>
              <a:t>Revelation 19</a:t>
            </a:r>
            <a:endParaRPr lang="en-US" sz="2800" u="sng" dirty="0"/>
          </a:p>
        </p:txBody>
      </p:sp>
    </p:spTree>
    <p:extLst>
      <p:ext uri="{BB962C8B-B14F-4D97-AF65-F5344CB8AC3E}">
        <p14:creationId xmlns:p14="http://schemas.microsoft.com/office/powerpoint/2010/main" val="4079140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6674E-ECBD-485D-83EE-CD3C9F6F50DF}"/>
              </a:ext>
            </a:extLst>
          </p:cNvPr>
          <p:cNvSpPr txBox="1"/>
          <p:nvPr/>
        </p:nvSpPr>
        <p:spPr>
          <a:xfrm>
            <a:off x="2500311" y="2463284"/>
            <a:ext cx="3452813"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Jesus’ actions </a:t>
            </a:r>
            <a:r>
              <a:rPr lang="en-US" sz="2800" dirty="0">
                <a:solidFill>
                  <a:srgbClr val="000000"/>
                </a:solidFill>
                <a:latin typeface="Times New Roman" panose="02020603050405020304" pitchFamily="18" charset="0"/>
                <a:cs typeface="Times New Roman" panose="02020603050405020304" pitchFamily="18" charset="0"/>
              </a:rPr>
              <a:t>(15-21)</a:t>
            </a:r>
            <a:endParaRPr lang="en-US" dirty="0"/>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901434"/>
            <a:ext cx="4800600"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judge and rule the nations</a:t>
            </a:r>
            <a:endParaRPr lang="en-US" dirty="0"/>
          </a:p>
        </p:txBody>
      </p:sp>
      <p:sp>
        <p:nvSpPr>
          <p:cNvPr id="7" name="TextBox 6">
            <a:extLst>
              <a:ext uri="{FF2B5EF4-FFF2-40B4-BE49-F238E27FC236}">
                <a16:creationId xmlns:a16="http://schemas.microsoft.com/office/drawing/2014/main" id="{88277B6D-B3B5-4C19-B514-1207DF6A89AA}"/>
              </a:ext>
            </a:extLst>
          </p:cNvPr>
          <p:cNvSpPr txBox="1"/>
          <p:nvPr/>
        </p:nvSpPr>
        <p:spPr>
          <a:xfrm>
            <a:off x="4305300" y="1688168"/>
            <a:ext cx="2286000" cy="523220"/>
          </a:xfrm>
          <a:prstGeom prst="rect">
            <a:avLst/>
          </a:prstGeom>
          <a:noFill/>
        </p:spPr>
        <p:txBody>
          <a:bodyPr wrap="square">
            <a:spAutoFit/>
          </a:bodyPr>
          <a:lstStyle/>
          <a:p>
            <a:pPr algn="ctr"/>
            <a:r>
              <a:rPr lang="en-US" sz="2800" b="1" u="sng" dirty="0">
                <a:solidFill>
                  <a:srgbClr val="000000"/>
                </a:solidFill>
                <a:latin typeface="Times New Roman" panose="02020603050405020304" pitchFamily="18" charset="0"/>
                <a:cs typeface="Times New Roman" panose="02020603050405020304" pitchFamily="18" charset="0"/>
              </a:rPr>
              <a:t>Revelation 19</a:t>
            </a:r>
            <a:endParaRPr lang="en-US" sz="2800" u="sng" dirty="0"/>
          </a:p>
        </p:txBody>
      </p:sp>
      <p:sp>
        <p:nvSpPr>
          <p:cNvPr id="9" name="TextBox 8">
            <a:extLst>
              <a:ext uri="{FF2B5EF4-FFF2-40B4-BE49-F238E27FC236}">
                <a16:creationId xmlns:a16="http://schemas.microsoft.com/office/drawing/2014/main" id="{DA12E31C-E400-47C0-AC7A-50363AEFB45C}"/>
              </a:ext>
            </a:extLst>
          </p:cNvPr>
          <p:cNvSpPr txBox="1"/>
          <p:nvPr/>
        </p:nvSpPr>
        <p:spPr>
          <a:xfrm>
            <a:off x="3048000" y="3406259"/>
            <a:ext cx="4800600"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destroy rebellion</a:t>
            </a:r>
            <a:endParaRPr lang="en-US" dirty="0"/>
          </a:p>
        </p:txBody>
      </p:sp>
    </p:spTree>
    <p:extLst>
      <p:ext uri="{BB962C8B-B14F-4D97-AF65-F5344CB8AC3E}">
        <p14:creationId xmlns:p14="http://schemas.microsoft.com/office/powerpoint/2010/main" val="3454190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Walking the Mount of Olives in Jerusalem">
            <a:extLst>
              <a:ext uri="{FF2B5EF4-FFF2-40B4-BE49-F238E27FC236}">
                <a16:creationId xmlns:a16="http://schemas.microsoft.com/office/drawing/2014/main" id="{F632A0D7-4C90-4104-8CEF-A24890078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BD77BF-E0A0-4F4E-BF6A-732953E69616}"/>
              </a:ext>
            </a:extLst>
          </p:cNvPr>
          <p:cNvSpPr txBox="1"/>
          <p:nvPr/>
        </p:nvSpPr>
        <p:spPr>
          <a:xfrm>
            <a:off x="466725" y="797510"/>
            <a:ext cx="11258550" cy="5262979"/>
          </a:xfrm>
          <a:prstGeom prst="rect">
            <a:avLst/>
          </a:prstGeom>
          <a:solidFill>
            <a:schemeClr val="bg1"/>
          </a:solid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Zechariah 14:3-5, 9</a:t>
            </a: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3 </a:t>
            </a:r>
            <a:r>
              <a:rPr lang="en-US" sz="2800" i="0" dirty="0">
                <a:solidFill>
                  <a:srgbClr val="000000"/>
                </a:solidFill>
                <a:effectLst/>
                <a:latin typeface="Times New Roman" panose="02020603050405020304" pitchFamily="18" charset="0"/>
                <a:cs typeface="Times New Roman" panose="02020603050405020304" pitchFamily="18" charset="0"/>
              </a:rPr>
              <a:t>Then the </a:t>
            </a:r>
            <a:r>
              <a:rPr lang="en-US" sz="2800" i="0" cap="small" dirty="0">
                <a:solidFill>
                  <a:srgbClr val="000000"/>
                </a:solidFill>
                <a:effectLst/>
                <a:latin typeface="Times New Roman" panose="02020603050405020304" pitchFamily="18" charset="0"/>
                <a:cs typeface="Times New Roman" panose="02020603050405020304" pitchFamily="18" charset="0"/>
              </a:rPr>
              <a:t>Lord</a:t>
            </a:r>
            <a:r>
              <a:rPr lang="en-US" sz="2800" i="0" dirty="0">
                <a:solidFill>
                  <a:srgbClr val="000000"/>
                </a:solidFill>
                <a:effectLst/>
                <a:latin typeface="Times New Roman" panose="02020603050405020304" pitchFamily="18" charset="0"/>
                <a:cs typeface="Times New Roman" panose="02020603050405020304" pitchFamily="18" charset="0"/>
              </a:rPr>
              <a:t> will go out and fight against those nations as when he fights on a day of battle. </a:t>
            </a:r>
            <a:r>
              <a:rPr lang="en-US" sz="2800" i="0" baseline="30000" dirty="0">
                <a:solidFill>
                  <a:srgbClr val="000000"/>
                </a:solidFill>
                <a:effectLst/>
                <a:latin typeface="Times New Roman" panose="02020603050405020304" pitchFamily="18" charset="0"/>
                <a:cs typeface="Times New Roman" panose="02020603050405020304" pitchFamily="18" charset="0"/>
              </a:rPr>
              <a:t>4 </a:t>
            </a:r>
            <a:r>
              <a:rPr lang="en-US" sz="2800" i="0" dirty="0">
                <a:solidFill>
                  <a:srgbClr val="000000"/>
                </a:solidFill>
                <a:effectLst/>
                <a:latin typeface="Times New Roman" panose="02020603050405020304" pitchFamily="18" charset="0"/>
                <a:cs typeface="Times New Roman" panose="02020603050405020304" pitchFamily="18" charset="0"/>
              </a:rPr>
              <a:t>On that day his feet shall stand on the Mount of Olives that lies before Jerusalem on the east, and the Mount of Olives shall be split in two from east to west by a very wide valley, so that one half of the Mount shall move northward, and the other half southward. </a:t>
            </a:r>
            <a:r>
              <a:rPr lang="en-US" sz="2800" i="0" baseline="30000" dirty="0">
                <a:solidFill>
                  <a:srgbClr val="000000"/>
                </a:solidFill>
                <a:effectLst/>
                <a:latin typeface="Times New Roman" panose="02020603050405020304" pitchFamily="18" charset="0"/>
                <a:cs typeface="Times New Roman" panose="02020603050405020304" pitchFamily="18" charset="0"/>
              </a:rPr>
              <a:t>5 </a:t>
            </a:r>
            <a:r>
              <a:rPr lang="en-US" sz="2800" i="0" dirty="0">
                <a:solidFill>
                  <a:srgbClr val="000000"/>
                </a:solidFill>
                <a:effectLst/>
                <a:latin typeface="Times New Roman" panose="02020603050405020304" pitchFamily="18" charset="0"/>
                <a:cs typeface="Times New Roman" panose="02020603050405020304" pitchFamily="18" charset="0"/>
              </a:rPr>
              <a:t>And you shall flee to the valley of my mountains, for the valley of the mountains shall reach to Azal. And you shall flee as you fled from the earthquake in the days of Uzziah king of Judah. Then the </a:t>
            </a:r>
            <a:r>
              <a:rPr lang="en-US" sz="2800" i="0" cap="small" dirty="0">
                <a:solidFill>
                  <a:srgbClr val="000000"/>
                </a:solidFill>
                <a:effectLst/>
                <a:latin typeface="Times New Roman" panose="02020603050405020304" pitchFamily="18" charset="0"/>
                <a:cs typeface="Times New Roman" panose="02020603050405020304" pitchFamily="18" charset="0"/>
              </a:rPr>
              <a:t>Lord</a:t>
            </a:r>
            <a:r>
              <a:rPr lang="en-US" sz="2800" i="0" dirty="0">
                <a:solidFill>
                  <a:srgbClr val="000000"/>
                </a:solidFill>
                <a:effectLst/>
                <a:latin typeface="Times New Roman" panose="02020603050405020304" pitchFamily="18" charset="0"/>
                <a:cs typeface="Times New Roman" panose="02020603050405020304" pitchFamily="18" charset="0"/>
              </a:rPr>
              <a:t> my God will come, and all the holy ones with him.</a:t>
            </a: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9 </a:t>
            </a:r>
            <a:r>
              <a:rPr lang="en-US" sz="2800" i="0" dirty="0">
                <a:solidFill>
                  <a:srgbClr val="000000"/>
                </a:solidFill>
                <a:effectLst/>
                <a:latin typeface="Times New Roman" panose="02020603050405020304" pitchFamily="18" charset="0"/>
                <a:cs typeface="Times New Roman" panose="02020603050405020304" pitchFamily="18" charset="0"/>
              </a:rPr>
              <a:t>And the </a:t>
            </a:r>
            <a:r>
              <a:rPr lang="en-US" sz="2800" i="0" cap="small" dirty="0">
                <a:solidFill>
                  <a:srgbClr val="000000"/>
                </a:solidFill>
                <a:effectLst/>
                <a:latin typeface="Times New Roman" panose="02020603050405020304" pitchFamily="18" charset="0"/>
                <a:cs typeface="Times New Roman" panose="02020603050405020304" pitchFamily="18" charset="0"/>
              </a:rPr>
              <a:t>Lord</a:t>
            </a:r>
            <a:r>
              <a:rPr lang="en-US" sz="2800" i="0" dirty="0">
                <a:solidFill>
                  <a:srgbClr val="000000"/>
                </a:solidFill>
                <a:effectLst/>
                <a:latin typeface="Times New Roman" panose="02020603050405020304" pitchFamily="18" charset="0"/>
                <a:cs typeface="Times New Roman" panose="02020603050405020304" pitchFamily="18" charset="0"/>
              </a:rPr>
              <a:t> will be king over all the earth. On that day the </a:t>
            </a:r>
            <a:r>
              <a:rPr lang="en-US" sz="2800" i="0" cap="small" dirty="0">
                <a:solidFill>
                  <a:srgbClr val="000000"/>
                </a:solidFill>
                <a:effectLst/>
                <a:latin typeface="Times New Roman" panose="02020603050405020304" pitchFamily="18" charset="0"/>
                <a:cs typeface="Times New Roman" panose="02020603050405020304" pitchFamily="18" charset="0"/>
              </a:rPr>
              <a:t>Lord</a:t>
            </a:r>
            <a:r>
              <a:rPr lang="en-US" sz="2800" i="0" dirty="0">
                <a:solidFill>
                  <a:srgbClr val="000000"/>
                </a:solidFill>
                <a:effectLst/>
                <a:latin typeface="Times New Roman" panose="02020603050405020304" pitchFamily="18" charset="0"/>
                <a:cs typeface="Times New Roman" panose="02020603050405020304" pitchFamily="18" charset="0"/>
              </a:rPr>
              <a:t> will be one and his name one.</a:t>
            </a:r>
          </a:p>
        </p:txBody>
      </p:sp>
    </p:spTree>
    <p:extLst>
      <p:ext uri="{BB962C8B-B14F-4D97-AF65-F5344CB8AC3E}">
        <p14:creationId xmlns:p14="http://schemas.microsoft.com/office/powerpoint/2010/main" val="18392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Walking the Mount of Olives in Jerusalem">
            <a:extLst>
              <a:ext uri="{FF2B5EF4-FFF2-40B4-BE49-F238E27FC236}">
                <a16:creationId xmlns:a16="http://schemas.microsoft.com/office/drawing/2014/main" id="{F632A0D7-4C90-4104-8CEF-A24890078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83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Scripture for Today, 5-28-18: Jesus Return - JESUS, OUR BLESSED HOPE">
            <a:extLst>
              <a:ext uri="{FF2B5EF4-FFF2-40B4-BE49-F238E27FC236}">
                <a16:creationId xmlns:a16="http://schemas.microsoft.com/office/drawing/2014/main" id="{6A36F761-64A7-4CB3-8E3C-13F7210C2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63116" y="643467"/>
            <a:ext cx="466576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1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E4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tanas Stoykov - Revelation 1_9-20">
            <a:extLst>
              <a:ext uri="{FF2B5EF4-FFF2-40B4-BE49-F238E27FC236}">
                <a16:creationId xmlns:a16="http://schemas.microsoft.com/office/drawing/2014/main" id="{40340BEF-8C08-43A2-83D2-414DF0EA93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917" y="643467"/>
            <a:ext cx="83461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4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orning Reading &amp; Prayer: Thu, 30 Nov – Revelation 1-6 ~ church warnings &amp;  heavenly worship – The Peanut Gallery">
            <a:extLst>
              <a:ext uri="{FF2B5EF4-FFF2-40B4-BE49-F238E27FC236}">
                <a16:creationId xmlns:a16="http://schemas.microsoft.com/office/drawing/2014/main" id="{A93BCE67-6456-454C-A4D6-1CB53DE491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63116" y="643467"/>
            <a:ext cx="466576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8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orning Reading &amp; Prayer: Thu, 30 Nov – Revelation 1-6 ~ church warnings &amp;  heavenly worship – The Peanut Gallery">
            <a:extLst>
              <a:ext uri="{FF2B5EF4-FFF2-40B4-BE49-F238E27FC236}">
                <a16:creationId xmlns:a16="http://schemas.microsoft.com/office/drawing/2014/main" id="{A93BCE67-6456-454C-A4D6-1CB53DE491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1841" y="643467"/>
            <a:ext cx="4665767"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168017-5213-4B61-8BF2-9D79BCA7A0A5}"/>
              </a:ext>
            </a:extLst>
          </p:cNvPr>
          <p:cNvSpPr txBox="1"/>
          <p:nvPr/>
        </p:nvSpPr>
        <p:spPr>
          <a:xfrm>
            <a:off x="6715124" y="2172385"/>
            <a:ext cx="4295035" cy="2062103"/>
          </a:xfrm>
          <a:prstGeom prst="rect">
            <a:avLst/>
          </a:prstGeom>
          <a:noFill/>
        </p:spPr>
        <p:txBody>
          <a:bodyPr wrap="square">
            <a:spAutoFit/>
          </a:bodyPr>
          <a:lstStyle/>
          <a:p>
            <a:pPr algn="ctr"/>
            <a:r>
              <a:rPr lang="en-US" sz="3200" b="1" i="0" dirty="0">
                <a:solidFill>
                  <a:srgbClr val="000000"/>
                </a:solidFill>
                <a:effectLst/>
                <a:latin typeface="Times New Roman" panose="02020603050405020304" pitchFamily="18" charset="0"/>
                <a:cs typeface="Times New Roman" panose="02020603050405020304" pitchFamily="18" charset="0"/>
              </a:rPr>
              <a:t>Luke 18:8</a:t>
            </a:r>
          </a:p>
          <a:p>
            <a:pPr algn="ctr"/>
            <a:r>
              <a:rPr lang="en-US" sz="3200" dirty="0">
                <a:solidFill>
                  <a:srgbClr val="000000"/>
                </a:solidFill>
                <a:latin typeface="Times New Roman" panose="02020603050405020304" pitchFamily="18" charset="0"/>
                <a:cs typeface="Times New Roman" panose="02020603050405020304" pitchFamily="18" charset="0"/>
              </a:rPr>
              <a:t>W</a:t>
            </a:r>
            <a:r>
              <a:rPr lang="en-US" sz="3200" i="0" dirty="0">
                <a:solidFill>
                  <a:srgbClr val="000000"/>
                </a:solidFill>
                <a:effectLst/>
                <a:latin typeface="Times New Roman" panose="02020603050405020304" pitchFamily="18" charset="0"/>
                <a:cs typeface="Times New Roman" panose="02020603050405020304" pitchFamily="18" charset="0"/>
              </a:rPr>
              <a:t>hen the Son of Man comes, will he find faith on earth?</a:t>
            </a:r>
            <a:endParaRPr lang="en-US" sz="3200" dirty="0"/>
          </a:p>
        </p:txBody>
      </p:sp>
    </p:spTree>
    <p:extLst>
      <p:ext uri="{BB962C8B-B14F-4D97-AF65-F5344CB8AC3E}">
        <p14:creationId xmlns:p14="http://schemas.microsoft.com/office/powerpoint/2010/main" val="161663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7236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8" name="Picture 4" descr="4K Beech solid wood Watercolor Oil painting easel folding sketch easel  advertising show stand and shelf drawing tool art|Easels| - AliExpress">
            <a:extLst>
              <a:ext uri="{FF2B5EF4-FFF2-40B4-BE49-F238E27FC236}">
                <a16:creationId xmlns:a16="http://schemas.microsoft.com/office/drawing/2014/main" id="{9B588AC8-83FA-4512-B811-7CC92871C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695" r="-1" b="1492"/>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53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200" b="1" dirty="0">
                <a:solidFill>
                  <a:srgbClr val="FFFFFF"/>
                </a:solidFill>
                <a:latin typeface="Arial" charset="0"/>
                <a:ea typeface="ＭＳ Ｐゴシック" charset="0"/>
              </a:rPr>
              <a:t>Topical Preaching link at BibleStudyDownloads.org</a:t>
            </a:r>
            <a:endParaRPr lang="en-US" sz="1333"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5333"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867"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82673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9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lank Canvases. Canvas One | by Douglas Fouts | Medium">
            <a:extLst>
              <a:ext uri="{FF2B5EF4-FFF2-40B4-BE49-F238E27FC236}">
                <a16:creationId xmlns:a16="http://schemas.microsoft.com/office/drawing/2014/main" id="{ADCF986D-D73F-4DE6-82C8-9AEBA6AA8C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9596" y="643467"/>
            <a:ext cx="675280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008" y="1867986"/>
            <a:ext cx="7491004" cy="49900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857063" y="1078403"/>
            <a:ext cx="8123941" cy="1875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2568490" y="2802890"/>
            <a:ext cx="7266390" cy="1015663"/>
          </a:xfrm>
          <a:prstGeom prst="rect">
            <a:avLst/>
          </a:prstGeom>
          <a:noFill/>
        </p:spPr>
        <p:txBody>
          <a:bodyPr wrap="square" rtlCol="0">
            <a:spAutoFit/>
          </a:bodyPr>
          <a:lstStyle/>
          <a:p>
            <a:pPr algn="ctr"/>
            <a:r>
              <a:rPr lang="en-US" sz="60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32072" y="6084749"/>
            <a:ext cx="12207009" cy="707886"/>
          </a:xfrm>
          <a:prstGeom prst="rect">
            <a:avLst/>
          </a:prstGeom>
          <a:solidFill>
            <a:srgbClr val="FFFF00"/>
          </a:solid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EB017-4357-48CC-B33F-4742F7FAA60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Revelation | Focal Point Ministries">
            <a:extLst>
              <a:ext uri="{FF2B5EF4-FFF2-40B4-BE49-F238E27FC236}">
                <a16:creationId xmlns:a16="http://schemas.microsoft.com/office/drawing/2014/main" id="{6D932C09-A8FA-4044-8CD5-1A5D9959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A006B2-92AD-4999-877C-90A4CF9C628F}"/>
              </a:ext>
            </a:extLst>
          </p:cNvPr>
          <p:cNvSpPr txBox="1"/>
          <p:nvPr/>
        </p:nvSpPr>
        <p:spPr>
          <a:xfrm>
            <a:off x="419100" y="3915846"/>
            <a:ext cx="10029825" cy="2600199"/>
          </a:xfrm>
          <a:prstGeom prst="rect">
            <a:avLst/>
          </a:prstGeom>
          <a:noFill/>
        </p:spPr>
        <p:txBody>
          <a:bodyPr wrap="square">
            <a:spAutoFit/>
          </a:bodyPr>
          <a:lstStyle/>
          <a:p>
            <a:pPr marL="1319213" indent="-1309688">
              <a:lnSpc>
                <a:spcPct val="150000"/>
              </a:lnSpc>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Jesus is here!</a:t>
            </a:r>
          </a:p>
          <a:p>
            <a:pPr marL="1319213" indent="-1309688">
              <a:lnSpc>
                <a:spcPct val="150000"/>
              </a:lnSpc>
            </a:pPr>
            <a:r>
              <a:rPr lang="en-US" sz="2800" b="1" dirty="0">
                <a:solidFill>
                  <a:schemeClr val="bg1"/>
                </a:solidFill>
                <a:latin typeface="Times New Roman" panose="02020603050405020304" pitchFamily="18" charset="0"/>
                <a:cs typeface="Times New Roman" panose="02020603050405020304" pitchFamily="18" charset="0"/>
              </a:rPr>
              <a:t>2–3 	Churches get ready!</a:t>
            </a:r>
          </a:p>
          <a:p>
            <a:pPr marL="1319213" indent="-1309688">
              <a:lnSpc>
                <a:spcPct val="150000"/>
              </a:lnSpc>
            </a:pPr>
            <a:r>
              <a:rPr lang="en-US" sz="2800" b="1" dirty="0">
                <a:solidFill>
                  <a:schemeClr val="bg1"/>
                </a:solidFill>
                <a:latin typeface="Times New Roman" panose="02020603050405020304" pitchFamily="18" charset="0"/>
                <a:cs typeface="Times New Roman" panose="02020603050405020304" pitchFamily="18" charset="0"/>
              </a:rPr>
              <a:t>4–18	Global judgment </a:t>
            </a:r>
          </a:p>
          <a:p>
            <a:pPr marL="1319213" indent="-1309688">
              <a:lnSpc>
                <a:spcPct val="150000"/>
              </a:lnSpc>
            </a:pPr>
            <a:r>
              <a:rPr lang="en-US" sz="2800" b="1">
                <a:solidFill>
                  <a:schemeClr val="bg1"/>
                </a:solidFill>
                <a:latin typeface="Times New Roman" panose="02020603050405020304" pitchFamily="18" charset="0"/>
                <a:cs typeface="Times New Roman" panose="02020603050405020304" pitchFamily="18" charset="0"/>
              </a:rPr>
              <a:t>19:1-10	Wedding </a:t>
            </a:r>
            <a:r>
              <a:rPr lang="en-US" sz="2800" b="1" dirty="0">
                <a:solidFill>
                  <a:schemeClr val="bg1"/>
                </a:solidFill>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7322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tting the Scene: How to Photograph Sunrise - Sunrise Photo Tips">
            <a:extLst>
              <a:ext uri="{FF2B5EF4-FFF2-40B4-BE49-F238E27FC236}">
                <a16:creationId xmlns:a16="http://schemas.microsoft.com/office/drawing/2014/main" id="{2DA84996-245D-4644-BFD7-FF0199274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5950"/>
          <a:stretch/>
        </p:blipFill>
        <p:spPr bwMode="auto">
          <a:xfrm>
            <a:off x="-1" y="-1"/>
            <a:ext cx="12211277"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14E8D23-5B55-44C2-BC39-E32823C448BD}"/>
              </a:ext>
            </a:extLst>
          </p:cNvPr>
          <p:cNvSpPr txBox="1"/>
          <p:nvPr/>
        </p:nvSpPr>
        <p:spPr>
          <a:xfrm>
            <a:off x="1276141" y="1171486"/>
            <a:ext cx="9555982" cy="3662541"/>
          </a:xfrm>
          <a:prstGeom prst="rect">
            <a:avLst/>
          </a:prstGeom>
          <a:solidFill>
            <a:schemeClr val="bg1"/>
          </a:solidFill>
        </p:spPr>
        <p:txBody>
          <a:bodyPr wrap="square">
            <a:spAutoFit/>
          </a:bodyPr>
          <a:lstStyle/>
          <a:p>
            <a:pPr algn="ctr"/>
            <a:r>
              <a:rPr lang="en-US" sz="3600" b="1" i="0" dirty="0">
                <a:solidFill>
                  <a:srgbClr val="000000"/>
                </a:solidFill>
                <a:effectLst/>
                <a:latin typeface="Times New Roman" panose="02020603050405020304" pitchFamily="18" charset="0"/>
                <a:cs typeface="Times New Roman" panose="02020603050405020304" pitchFamily="18" charset="0"/>
              </a:rPr>
              <a:t>Acts 1:9-11</a:t>
            </a:r>
            <a:endParaRPr lang="en-US" sz="3600" b="1" dirty="0">
              <a:solidFill>
                <a:srgbClr val="000000"/>
              </a:solidFill>
              <a:latin typeface="Times New Roman" panose="02020603050405020304" pitchFamily="18" charset="0"/>
              <a:cs typeface="Times New Roman" panose="02020603050405020304" pitchFamily="18" charset="0"/>
            </a:endParaRPr>
          </a:p>
          <a:p>
            <a:pPr algn="ct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2800" i="0" baseline="30000" dirty="0">
                <a:solidFill>
                  <a:srgbClr val="000000"/>
                </a:solidFill>
                <a:effectLst/>
                <a:latin typeface="Times New Roman" panose="02020603050405020304" pitchFamily="18" charset="0"/>
                <a:cs typeface="Times New Roman" panose="02020603050405020304" pitchFamily="18" charset="0"/>
              </a:rPr>
              <a:t>9 </a:t>
            </a:r>
            <a:r>
              <a:rPr lang="en-US" sz="2800" i="0" dirty="0">
                <a:solidFill>
                  <a:srgbClr val="000000"/>
                </a:solidFill>
                <a:effectLst/>
                <a:latin typeface="Times New Roman" panose="02020603050405020304" pitchFamily="18" charset="0"/>
                <a:cs typeface="Times New Roman" panose="02020603050405020304" pitchFamily="18" charset="0"/>
              </a:rPr>
              <a:t>And when he had said these things, as they were looking on, he was lifted up, and a cloud took him out of their sight. </a:t>
            </a:r>
            <a:r>
              <a:rPr lang="en-US" sz="2800" i="0" baseline="30000" dirty="0">
                <a:solidFill>
                  <a:srgbClr val="000000"/>
                </a:solidFill>
                <a:effectLst/>
                <a:latin typeface="Times New Roman" panose="02020603050405020304" pitchFamily="18" charset="0"/>
                <a:cs typeface="Times New Roman" panose="02020603050405020304" pitchFamily="18" charset="0"/>
              </a:rPr>
              <a:t>10 </a:t>
            </a:r>
            <a:r>
              <a:rPr lang="en-US" sz="2800" i="0" dirty="0">
                <a:solidFill>
                  <a:srgbClr val="000000"/>
                </a:solidFill>
                <a:effectLst/>
                <a:latin typeface="Times New Roman" panose="02020603050405020304" pitchFamily="18" charset="0"/>
                <a:cs typeface="Times New Roman" panose="02020603050405020304" pitchFamily="18" charset="0"/>
              </a:rPr>
              <a:t>And while they were gazing into heaven as he went, behold, two men stood by them in white robes, </a:t>
            </a:r>
            <a:r>
              <a:rPr lang="en-US" sz="2800" i="0" baseline="30000" dirty="0">
                <a:solidFill>
                  <a:srgbClr val="000000"/>
                </a:solidFill>
                <a:effectLst/>
                <a:latin typeface="Times New Roman" panose="02020603050405020304" pitchFamily="18" charset="0"/>
                <a:cs typeface="Times New Roman" panose="02020603050405020304" pitchFamily="18" charset="0"/>
              </a:rPr>
              <a:t>11 </a:t>
            </a:r>
            <a:r>
              <a:rPr lang="en-US" sz="2800" i="0" dirty="0">
                <a:solidFill>
                  <a:srgbClr val="000000"/>
                </a:solidFill>
                <a:effectLst/>
                <a:latin typeface="Times New Roman" panose="02020603050405020304" pitchFamily="18" charset="0"/>
                <a:cs typeface="Times New Roman" panose="02020603050405020304" pitchFamily="18" charset="0"/>
              </a:rPr>
              <a:t>and said, “Men of Galilee, why do you stand looking into heaven? This Jesus, who was taken up from you into heaven, will come in the same way as you saw him go into heaven.”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57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tting the Scene: How to Photograph Sunrise - Sunrise Photo Tips">
            <a:extLst>
              <a:ext uri="{FF2B5EF4-FFF2-40B4-BE49-F238E27FC236}">
                <a16:creationId xmlns:a16="http://schemas.microsoft.com/office/drawing/2014/main" id="{2DA84996-245D-4644-BFD7-FF0199274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5950"/>
          <a:stretch/>
        </p:blipFill>
        <p:spPr bwMode="auto">
          <a:xfrm>
            <a:off x="-1" y="-1"/>
            <a:ext cx="12211277"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14E8D23-5B55-44C2-BC39-E32823C448BD}"/>
              </a:ext>
            </a:extLst>
          </p:cNvPr>
          <p:cNvSpPr txBox="1"/>
          <p:nvPr/>
        </p:nvSpPr>
        <p:spPr>
          <a:xfrm>
            <a:off x="1542994" y="1171486"/>
            <a:ext cx="9106012" cy="2369880"/>
          </a:xfrm>
          <a:prstGeom prst="rect">
            <a:avLst/>
          </a:prstGeom>
          <a:solidFill>
            <a:schemeClr val="bg1"/>
          </a:solidFill>
        </p:spPr>
        <p:txBody>
          <a:bodyPr wrap="square">
            <a:spAutoFit/>
          </a:bodyPr>
          <a:lstStyle/>
          <a:p>
            <a:pPr algn="ctr"/>
            <a:r>
              <a:rPr lang="en-US" sz="3600" b="1" i="0" dirty="0">
                <a:solidFill>
                  <a:srgbClr val="000000"/>
                </a:solidFill>
                <a:effectLst/>
                <a:latin typeface="Times New Roman" panose="02020603050405020304" pitchFamily="18" charset="0"/>
                <a:cs typeface="Times New Roman" panose="02020603050405020304" pitchFamily="18" charset="0"/>
              </a:rPr>
              <a:t>Philippians 3:20-21</a:t>
            </a:r>
            <a:endParaRPr lang="en-US" sz="3600" b="1" dirty="0">
              <a:solidFill>
                <a:srgbClr val="000000"/>
              </a:solidFill>
              <a:latin typeface="Times New Roman" panose="02020603050405020304" pitchFamily="18" charset="0"/>
              <a:cs typeface="Times New Roman" panose="02020603050405020304" pitchFamily="18" charset="0"/>
            </a:endParaRP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20 </a:t>
            </a:r>
            <a:r>
              <a:rPr lang="en-US" sz="2800" i="0" dirty="0">
                <a:solidFill>
                  <a:srgbClr val="000000"/>
                </a:solidFill>
                <a:effectLst/>
                <a:latin typeface="Times New Roman" panose="02020603050405020304" pitchFamily="18" charset="0"/>
                <a:cs typeface="Times New Roman" panose="02020603050405020304" pitchFamily="18" charset="0"/>
              </a:rPr>
              <a:t>But our citizenship is in heaven, and from it we </a:t>
            </a:r>
            <a:r>
              <a:rPr lang="en-US" sz="2800" b="1" i="0" u="sng" dirty="0">
                <a:solidFill>
                  <a:srgbClr val="000000"/>
                </a:solidFill>
                <a:effectLst/>
                <a:latin typeface="Times New Roman" panose="02020603050405020304" pitchFamily="18" charset="0"/>
                <a:cs typeface="Times New Roman" panose="02020603050405020304" pitchFamily="18" charset="0"/>
              </a:rPr>
              <a:t>await</a:t>
            </a:r>
            <a:r>
              <a:rPr lang="en-US" sz="2800" i="0" dirty="0">
                <a:solidFill>
                  <a:srgbClr val="000000"/>
                </a:solidFill>
                <a:effectLst/>
                <a:latin typeface="Times New Roman" panose="02020603050405020304" pitchFamily="18" charset="0"/>
                <a:cs typeface="Times New Roman" panose="02020603050405020304" pitchFamily="18" charset="0"/>
              </a:rPr>
              <a:t> a Savior, the Lord Jesus Christ, </a:t>
            </a:r>
            <a:r>
              <a:rPr lang="en-US" sz="2800" i="0" baseline="30000" dirty="0">
                <a:solidFill>
                  <a:srgbClr val="000000"/>
                </a:solidFill>
                <a:effectLst/>
                <a:latin typeface="Times New Roman" panose="02020603050405020304" pitchFamily="18" charset="0"/>
                <a:cs typeface="Times New Roman" panose="02020603050405020304" pitchFamily="18" charset="0"/>
              </a:rPr>
              <a:t>21 </a:t>
            </a:r>
            <a:r>
              <a:rPr lang="en-US" sz="2800" i="0" dirty="0">
                <a:solidFill>
                  <a:srgbClr val="000000"/>
                </a:solidFill>
                <a:effectLst/>
                <a:latin typeface="Times New Roman" panose="02020603050405020304" pitchFamily="18" charset="0"/>
                <a:cs typeface="Times New Roman" panose="02020603050405020304" pitchFamily="18" charset="0"/>
              </a:rPr>
              <a:t>who will transform our lowly body to be like his glorious body, by the power that enables him even to subject all things to himself.</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15" b="114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Revelation 19 - Verse by Verse">
            <a:extLst>
              <a:ext uri="{FF2B5EF4-FFF2-40B4-BE49-F238E27FC236}">
                <a16:creationId xmlns:a16="http://schemas.microsoft.com/office/drawing/2014/main" id="{A64DF36C-1D4B-4C13-A413-2EEB34CDE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43" r="1087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1" y="1190109"/>
            <a:ext cx="5781675" cy="1077218"/>
          </a:xfrm>
          <a:prstGeom prst="rect">
            <a:avLst/>
          </a:prstGeom>
          <a:solidFill>
            <a:schemeClr val="bg1"/>
          </a:solid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Rejoice! </a:t>
            </a:r>
            <a:r>
              <a:rPr lang="en-US" sz="3200" b="1" dirty="0">
                <a:solidFill>
                  <a:srgbClr val="000000"/>
                </a:solidFill>
                <a:latin typeface="Times New Roman" panose="02020603050405020304" pitchFamily="18" charset="0"/>
                <a:cs typeface="Times New Roman" panose="02020603050405020304" pitchFamily="18" charset="0"/>
              </a:rPr>
              <a:t>T</a:t>
            </a:r>
            <a:r>
              <a:rPr lang="en-US" sz="3200" b="1" i="0" dirty="0">
                <a:solidFill>
                  <a:srgbClr val="000000"/>
                </a:solidFill>
                <a:effectLst/>
                <a:latin typeface="Times New Roman" panose="02020603050405020304" pitchFamily="18" charset="0"/>
                <a:cs typeface="Times New Roman" panose="02020603050405020304" pitchFamily="18" charset="0"/>
              </a:rPr>
              <a:t>he King Reigns and </a:t>
            </a:r>
            <a:r>
              <a:rPr lang="en-US" sz="3200" b="1" dirty="0">
                <a:solidFill>
                  <a:srgbClr val="000000"/>
                </a:solidFill>
                <a:latin typeface="Times New Roman" panose="02020603050405020304" pitchFamily="18" charset="0"/>
                <a:cs typeface="Times New Roman" panose="02020603050405020304" pitchFamily="18" charset="0"/>
              </a:rPr>
              <a:t>H</a:t>
            </a:r>
            <a:r>
              <a:rPr lang="en-US" sz="3200" b="1" i="0" dirty="0">
                <a:solidFill>
                  <a:srgbClr val="000000"/>
                </a:solidFill>
                <a:effectLst/>
                <a:latin typeface="Times New Roman" panose="02020603050405020304" pitchFamily="18" charset="0"/>
                <a:cs typeface="Times New Roman" panose="02020603050405020304" pitchFamily="18" charset="0"/>
              </a:rPr>
              <a:t>is Bride is Ready</a:t>
            </a:r>
            <a:r>
              <a:rPr lang="en-US" sz="3200" b="1" dirty="0">
                <a:solidFill>
                  <a:srgbClr val="000000"/>
                </a:solidFill>
                <a:latin typeface="Times New Roman" panose="02020603050405020304" pitchFamily="18" charset="0"/>
                <a:cs typeface="Times New Roman" panose="02020603050405020304" pitchFamily="18" charset="0"/>
              </a:rPr>
              <a:t> </a:t>
            </a:r>
            <a:r>
              <a:rPr lang="en-US" sz="2800" i="0" dirty="0">
                <a:solidFill>
                  <a:srgbClr val="000000"/>
                </a:solidFill>
                <a:effectLst/>
                <a:latin typeface="Times New Roman" panose="02020603050405020304" pitchFamily="18" charset="0"/>
                <a:cs typeface="Times New Roman" panose="02020603050405020304" pitchFamily="18" charset="0"/>
              </a:rPr>
              <a:t>(vs. 6-10)</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7C38F62-CE61-465F-A949-DF7A09317CEC}"/>
              </a:ext>
            </a:extLst>
          </p:cNvPr>
          <p:cNvSpPr txBox="1"/>
          <p:nvPr/>
        </p:nvSpPr>
        <p:spPr>
          <a:xfrm>
            <a:off x="0" y="189984"/>
            <a:ext cx="5781675" cy="584775"/>
          </a:xfrm>
          <a:prstGeom prst="rect">
            <a:avLst/>
          </a:prstGeom>
          <a:solidFill>
            <a:schemeClr val="bg1"/>
          </a:solid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Rejoice!</a:t>
            </a:r>
            <a:r>
              <a:rPr lang="en-US" sz="3200" b="1" dirty="0">
                <a:solidFill>
                  <a:srgbClr val="000000"/>
                </a:solidFill>
                <a:latin typeface="Times New Roman" panose="02020603050405020304" pitchFamily="18" charset="0"/>
                <a:cs typeface="Times New Roman" panose="02020603050405020304" pitchFamily="18" charset="0"/>
              </a:rPr>
              <a:t> Evil is Defeated </a:t>
            </a:r>
            <a:r>
              <a:rPr lang="en-US" sz="2800" i="0" dirty="0">
                <a:solidFill>
                  <a:srgbClr val="000000"/>
                </a:solidFill>
                <a:effectLst/>
                <a:latin typeface="Times New Roman" panose="02020603050405020304" pitchFamily="18" charset="0"/>
                <a:cs typeface="Times New Roman" panose="02020603050405020304" pitchFamily="18" charset="0"/>
              </a:rPr>
              <a:t>(vs. 1-5)</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2" y="2682677"/>
            <a:ext cx="5781675" cy="584775"/>
          </a:xfrm>
          <a:prstGeom prst="rect">
            <a:avLst/>
          </a:prstGeom>
          <a:solidFill>
            <a:schemeClr val="bg1"/>
          </a:solid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Behold!</a:t>
            </a:r>
            <a:r>
              <a:rPr lang="en-US" sz="3200" b="1" dirty="0">
                <a:solidFill>
                  <a:srgbClr val="000000"/>
                </a:solidFill>
                <a:latin typeface="Times New Roman" panose="02020603050405020304" pitchFamily="18" charset="0"/>
                <a:cs typeface="Times New Roman" panose="02020603050405020304" pitchFamily="18" charset="0"/>
              </a:rPr>
              <a:t> He comes </a:t>
            </a:r>
            <a:r>
              <a:rPr lang="en-US" sz="2800" i="0" dirty="0">
                <a:solidFill>
                  <a:srgbClr val="000000"/>
                </a:solidFill>
                <a:effectLst/>
                <a:latin typeface="Times New Roman" panose="02020603050405020304" pitchFamily="18" charset="0"/>
                <a:cs typeface="Times New Roman" panose="02020603050405020304" pitchFamily="18" charset="0"/>
              </a:rPr>
              <a:t>(vs. 11-21)</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9C473-C27E-4497-8E3B-016EA4AE8495}"/>
              </a:ext>
            </a:extLst>
          </p:cNvPr>
          <p:cNvSpPr txBox="1"/>
          <p:nvPr/>
        </p:nvSpPr>
        <p:spPr>
          <a:xfrm>
            <a:off x="2428875" y="1710065"/>
            <a:ext cx="2762250"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White horse </a:t>
            </a:r>
            <a:r>
              <a:rPr lang="en-US" sz="2800" dirty="0">
                <a:solidFill>
                  <a:srgbClr val="000000"/>
                </a:solidFill>
                <a:latin typeface="Times New Roman" panose="02020603050405020304" pitchFamily="18" charset="0"/>
                <a:cs typeface="Times New Roman" panose="02020603050405020304" pitchFamily="18" charset="0"/>
              </a:rPr>
              <a:t>(11)</a:t>
            </a:r>
            <a:endParaRPr lang="en-US" dirty="0"/>
          </a:p>
        </p:txBody>
      </p:sp>
      <p:sp>
        <p:nvSpPr>
          <p:cNvPr id="6" name="TextBox 5">
            <a:extLst>
              <a:ext uri="{FF2B5EF4-FFF2-40B4-BE49-F238E27FC236}">
                <a16:creationId xmlns:a16="http://schemas.microsoft.com/office/drawing/2014/main" id="{42D6674E-ECBD-485D-83EE-CD3C9F6F50DF}"/>
              </a:ext>
            </a:extLst>
          </p:cNvPr>
          <p:cNvSpPr txBox="1"/>
          <p:nvPr/>
        </p:nvSpPr>
        <p:spPr>
          <a:xfrm>
            <a:off x="2471737" y="2320409"/>
            <a:ext cx="2185988"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Jesus </a:t>
            </a:r>
            <a:r>
              <a:rPr lang="en-US" sz="2800" dirty="0">
                <a:solidFill>
                  <a:srgbClr val="000000"/>
                </a:solidFill>
                <a:latin typeface="Times New Roman" panose="02020603050405020304" pitchFamily="18" charset="0"/>
                <a:cs typeface="Times New Roman" panose="02020603050405020304" pitchFamily="18" charset="0"/>
              </a:rPr>
              <a:t>(11-16)</a:t>
            </a:r>
            <a:endParaRPr lang="en-US" dirty="0"/>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825234"/>
            <a:ext cx="239077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eyes of fire</a:t>
            </a:r>
            <a:r>
              <a:rPr lang="en-US" sz="1800" dirty="0">
                <a:solidFill>
                  <a:srgbClr val="000000"/>
                </a:solidFill>
                <a:latin typeface="Times New Roman" panose="02020603050405020304" pitchFamily="18" charset="0"/>
                <a:cs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DC6A7378-098A-43E8-B456-A5BD52B54497}"/>
              </a:ext>
            </a:extLst>
          </p:cNvPr>
          <p:cNvSpPr txBox="1"/>
          <p:nvPr/>
        </p:nvSpPr>
        <p:spPr>
          <a:xfrm>
            <a:off x="3048000" y="3234809"/>
            <a:ext cx="311467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many crowns</a:t>
            </a:r>
            <a:endParaRPr lang="en-US" sz="2800" dirty="0"/>
          </a:p>
        </p:txBody>
      </p:sp>
      <p:sp>
        <p:nvSpPr>
          <p:cNvPr id="12" name="TextBox 11">
            <a:extLst>
              <a:ext uri="{FF2B5EF4-FFF2-40B4-BE49-F238E27FC236}">
                <a16:creationId xmlns:a16="http://schemas.microsoft.com/office/drawing/2014/main" id="{A809B25E-483D-4F9C-A317-5EB6856E3A4E}"/>
              </a:ext>
            </a:extLst>
          </p:cNvPr>
          <p:cNvSpPr txBox="1"/>
          <p:nvPr/>
        </p:nvSpPr>
        <p:spPr>
          <a:xfrm>
            <a:off x="3047999" y="3634386"/>
            <a:ext cx="4352926"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unknown written name</a:t>
            </a:r>
            <a:endParaRPr lang="en-US" sz="2800" dirty="0"/>
          </a:p>
        </p:txBody>
      </p:sp>
      <p:sp>
        <p:nvSpPr>
          <p:cNvPr id="14" name="TextBox 13">
            <a:extLst>
              <a:ext uri="{FF2B5EF4-FFF2-40B4-BE49-F238E27FC236}">
                <a16:creationId xmlns:a16="http://schemas.microsoft.com/office/drawing/2014/main" id="{51015B5C-EE34-483B-AB48-799D627CF55D}"/>
              </a:ext>
            </a:extLst>
          </p:cNvPr>
          <p:cNvSpPr txBox="1"/>
          <p:nvPr/>
        </p:nvSpPr>
        <p:spPr>
          <a:xfrm>
            <a:off x="3067050" y="4019550"/>
            <a:ext cx="6067424"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robe dipped in blood</a:t>
            </a:r>
            <a:endParaRPr lang="en-US" sz="2800" dirty="0"/>
          </a:p>
        </p:txBody>
      </p:sp>
      <p:sp>
        <p:nvSpPr>
          <p:cNvPr id="16" name="TextBox 15">
            <a:extLst>
              <a:ext uri="{FF2B5EF4-FFF2-40B4-BE49-F238E27FC236}">
                <a16:creationId xmlns:a16="http://schemas.microsoft.com/office/drawing/2014/main" id="{CEC01FF7-05E1-4816-95D6-31ED0E3F4AFC}"/>
              </a:ext>
            </a:extLst>
          </p:cNvPr>
          <p:cNvSpPr txBox="1"/>
          <p:nvPr/>
        </p:nvSpPr>
        <p:spPr>
          <a:xfrm>
            <a:off x="2876549" y="5282684"/>
            <a:ext cx="4848225" cy="523220"/>
          </a:xfrm>
          <a:prstGeom prst="rect">
            <a:avLst/>
          </a:prstGeom>
          <a:noFill/>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Armies of heaven in white </a:t>
            </a:r>
            <a:r>
              <a:rPr lang="en-US" sz="2800" dirty="0">
                <a:solidFill>
                  <a:srgbClr val="000000"/>
                </a:solidFill>
                <a:latin typeface="Times New Roman" panose="02020603050405020304" pitchFamily="18" charset="0"/>
                <a:cs typeface="Times New Roman" panose="02020603050405020304" pitchFamily="18" charset="0"/>
              </a:rPr>
              <a:t>(14)</a:t>
            </a:r>
            <a:endParaRPr lang="en-US" sz="2800" dirty="0"/>
          </a:p>
        </p:txBody>
      </p:sp>
      <p:sp>
        <p:nvSpPr>
          <p:cNvPr id="18" name="TextBox 17">
            <a:extLst>
              <a:ext uri="{FF2B5EF4-FFF2-40B4-BE49-F238E27FC236}">
                <a16:creationId xmlns:a16="http://schemas.microsoft.com/office/drawing/2014/main" id="{1C3BCD88-5BFB-43ED-B91D-8EC83BC79383}"/>
              </a:ext>
            </a:extLst>
          </p:cNvPr>
          <p:cNvSpPr txBox="1"/>
          <p:nvPr/>
        </p:nvSpPr>
        <p:spPr>
          <a:xfrm>
            <a:off x="3047999" y="4406384"/>
            <a:ext cx="326707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sword in mouth</a:t>
            </a:r>
            <a:endParaRPr lang="en-US" sz="2800" dirty="0"/>
          </a:p>
        </p:txBody>
      </p:sp>
      <p:sp>
        <p:nvSpPr>
          <p:cNvPr id="20" name="TextBox 19">
            <a:extLst>
              <a:ext uri="{FF2B5EF4-FFF2-40B4-BE49-F238E27FC236}">
                <a16:creationId xmlns:a16="http://schemas.microsoft.com/office/drawing/2014/main" id="{274E53D7-67DF-4E81-97E6-86A4C421BB45}"/>
              </a:ext>
            </a:extLst>
          </p:cNvPr>
          <p:cNvSpPr txBox="1"/>
          <p:nvPr/>
        </p:nvSpPr>
        <p:spPr>
          <a:xfrm>
            <a:off x="3057524" y="4752975"/>
            <a:ext cx="6086475" cy="52322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name written on robe </a:t>
            </a:r>
            <a:endParaRPr lang="en-US" sz="2800" dirty="0"/>
          </a:p>
        </p:txBody>
      </p:sp>
    </p:spTree>
    <p:extLst>
      <p:ext uri="{BB962C8B-B14F-4D97-AF65-F5344CB8AC3E}">
        <p14:creationId xmlns:p14="http://schemas.microsoft.com/office/powerpoint/2010/main" val="4223606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613</Words>
  <Application>Microsoft Macintosh PowerPoint</Application>
  <PresentationFormat>Widescreen</PresentationFormat>
  <Paragraphs>54</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Avenir Next LT Pro</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6</cp:revision>
  <dcterms:created xsi:type="dcterms:W3CDTF">2020-11-18T07:03:35Z</dcterms:created>
  <dcterms:modified xsi:type="dcterms:W3CDTF">2020-11-22T03:01:53Z</dcterms:modified>
</cp:coreProperties>
</file>